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535" r:id="rId2"/>
    <p:sldId id="525" r:id="rId3"/>
    <p:sldId id="536" r:id="rId4"/>
    <p:sldId id="541" r:id="rId5"/>
    <p:sldId id="528" r:id="rId6"/>
    <p:sldId id="544" r:id="rId7"/>
    <p:sldId id="527" r:id="rId8"/>
    <p:sldId id="537" r:id="rId9"/>
    <p:sldId id="543" r:id="rId10"/>
    <p:sldId id="540" r:id="rId11"/>
    <p:sldId id="545" r:id="rId12"/>
    <p:sldId id="546" r:id="rId13"/>
    <p:sldId id="547" r:id="rId14"/>
    <p:sldId id="548" r:id="rId1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33F0F93-CEAB-ACCC-0204-86C90E96E6FF}" name="Plouvier, Annette" initials="PA" userId="S::Annette.Plouvier@radboudumc.nl::0c77872b-3196-4c82-afea-f7f8bcb48bbf" providerId="AD"/>
  <p188:author id="{19DACAE3-B5A6-32EB-1AFA-0BA7D40AFD8E}" name="Hofenk, Dorien" initials="HD" userId="S::Dorien.Hofenk@radboudumc.nl::6ceb0ad8-ed31-4026-95d8-7ae03776d14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nette" initials="A" lastIdx="15" clrIdx="0">
    <p:extLst>
      <p:ext uri="{19B8F6BF-5375-455C-9EA6-DF929625EA0E}">
        <p15:presenceInfo xmlns:p15="http://schemas.microsoft.com/office/powerpoint/2012/main" userId="S::Annette.Plouvier@radboudumc.nl::0c77872b-3196-4c82-afea-f7f8bcb48bbf" providerId="AD"/>
      </p:ext>
    </p:extLst>
  </p:cmAuthor>
  <p:cmAuthor id="2" name="Nijsten, Hanneke" initials="NH" lastIdx="61" clrIdx="1">
    <p:extLst>
      <p:ext uri="{19B8F6BF-5375-455C-9EA6-DF929625EA0E}">
        <p15:presenceInfo xmlns:p15="http://schemas.microsoft.com/office/powerpoint/2012/main" userId="S::Hanneke.Nijsten@radboudumc.nl::bf75171c-96e2-4aae-afe0-b7147acabc10" providerId="AD"/>
      </p:ext>
    </p:extLst>
  </p:cmAuthor>
  <p:cmAuthor id="3" name="Dorien Hofenk" initials="DH" lastIdx="12" clrIdx="2">
    <p:extLst>
      <p:ext uri="{19B8F6BF-5375-455C-9EA6-DF929625EA0E}">
        <p15:presenceInfo xmlns:p15="http://schemas.microsoft.com/office/powerpoint/2012/main" userId="e5a3fba8b7cf9ffb" providerId="Windows Live"/>
      </p:ext>
    </p:extLst>
  </p:cmAuthor>
  <p:cmAuthor id="4" name="Annette Plouvier" initials="AP" lastIdx="28" clrIdx="3">
    <p:extLst>
      <p:ext uri="{19B8F6BF-5375-455C-9EA6-DF929625EA0E}">
        <p15:presenceInfo xmlns:p15="http://schemas.microsoft.com/office/powerpoint/2012/main" userId="Annette Plouvi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889"/>
    <a:srgbClr val="00A195"/>
    <a:srgbClr val="FFC015"/>
    <a:srgbClr val="A5CD3B"/>
    <a:srgbClr val="00B3D4"/>
    <a:srgbClr val="00587F"/>
    <a:srgbClr val="F68A36"/>
    <a:srgbClr val="ED21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541" autoAdjust="0"/>
    <p:restoredTop sz="62767" autoAdjust="0"/>
  </p:normalViewPr>
  <p:slideViewPr>
    <p:cSldViewPr snapToGrid="0" snapToObjects="1">
      <p:cViewPr varScale="1">
        <p:scale>
          <a:sx n="54" d="100"/>
          <a:sy n="54" d="100"/>
        </p:scale>
        <p:origin x="538" y="29"/>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96" d="100"/>
          <a:sy n="96" d="100"/>
        </p:scale>
        <p:origin x="2486"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0C5229-AF1E-754F-9330-288F0398EA89}" type="datetimeFigureOut">
              <a:rPr lang="nl-NL" smtClean="0"/>
              <a:t>24-4-2024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38883B-0822-CA42-BF99-57531F389CD2}" type="slidenum">
              <a:rPr lang="nl-NL" smtClean="0"/>
              <a:t>‹nr.›</a:t>
            </a:fld>
            <a:endParaRPr lang="nl-NL"/>
          </a:p>
        </p:txBody>
      </p:sp>
    </p:spTree>
    <p:extLst>
      <p:ext uri="{BB962C8B-B14F-4D97-AF65-F5344CB8AC3E}">
        <p14:creationId xmlns:p14="http://schemas.microsoft.com/office/powerpoint/2010/main" val="4177747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1</a:t>
            </a:fld>
            <a:endParaRPr lang="nl-NL"/>
          </a:p>
        </p:txBody>
      </p:sp>
    </p:spTree>
    <p:extLst>
      <p:ext uri="{BB962C8B-B14F-4D97-AF65-F5344CB8AC3E}">
        <p14:creationId xmlns:p14="http://schemas.microsoft.com/office/powerpoint/2010/main" val="2201924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b="1" kern="100" dirty="0">
                <a:effectLst/>
                <a:latin typeface="Calibri" panose="020F0502020204030204" pitchFamily="34" charset="0"/>
                <a:ea typeface="Calibri" panose="020F0502020204030204" pitchFamily="34" charset="0"/>
                <a:cs typeface="Times New Roman" panose="02020603050405020304" pitchFamily="18" charset="0"/>
              </a:rPr>
              <a:t>(Verwachtingen aanpassen)</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Herken je deze cirkels nog uit de Animatie?</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Het omgaan met iemand met apathie kan lastig zijn, voor jou maar ook voor naasten en bijvoorbeeld betrokken vrijwilligers.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Het betekent steeds weer je verwachtingen aanpassen.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Je verwacht misschien teveel en denkt, of hoopt, dat de zorgvrager met apathie uit zichzelf iets gaat doen of enthousiast reageert op een voorstel.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Als er dan weinig reactie komt ga je misschien meer aanmoedigen of je laat de zorgvrager met rust omdat je denkt dat dat is wat degene wil. In het contact kun je je machteloos voelen of het idee hebben dat je iets verkeerd doet. Het uitblijven van een reactie kan je ook boos of gefrustreerd maken.</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Maar onthoud dat degene met apathie zelf geen initiatief kán nemen, en anderen nodig heeft om tot actie te komen.</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Let op kleine reacties. Samen actief zijn maar ook een glimlach of een antwoord betekenen positief contact!</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Degene met apathie maakt wat mee en gaat zich beter voelen.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Door je verwachtingen aan te passen en de apathie te onderbreken met dagelijkse bezigheden en activiteiten ontstaat er een positieve verandering in het contact tussen jou en degene met apathie.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De volgende tips kunnen hierbij óók helpen. Deel ze met de familie van de zorgvrager of met vrijwilligers!</a:t>
            </a: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10</a:t>
            </a:fld>
            <a:endParaRPr lang="nl-NL"/>
          </a:p>
        </p:txBody>
      </p:sp>
    </p:spTree>
    <p:extLst>
      <p:ext uri="{BB962C8B-B14F-4D97-AF65-F5344CB8AC3E}">
        <p14:creationId xmlns:p14="http://schemas.microsoft.com/office/powerpoint/2010/main" val="881436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342900" lvl="0" indent="-342900">
              <a:lnSpc>
                <a:spcPct val="107000"/>
              </a:lnSpc>
              <a:spcAft>
                <a:spcPts val="800"/>
              </a:spcAft>
              <a:buFont typeface="Arial" panose="020B0604020202020204" pitchFamily="34" charset="0"/>
              <a:buChar char="•"/>
              <a:tabLst>
                <a:tab pos="457200" algn="l"/>
              </a:tabLs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Verwacht niet te veel van iemand: de prikkel om iets te doen moet van buiten (extern) komen:  jij moet het initiatief nemen, jij helpt iemand met apathie de drempel over om tot actie te komen.</a:t>
            </a:r>
          </a:p>
          <a:p>
            <a:pPr marL="342900" lvl="0" indent="-342900">
              <a:lnSpc>
                <a:spcPct val="107000"/>
              </a:lnSpc>
              <a:spcAft>
                <a:spcPts val="800"/>
              </a:spcAft>
              <a:buFont typeface="Arial" panose="020B0604020202020204" pitchFamily="34" charset="0"/>
              <a:buChar char="•"/>
              <a:tabLst>
                <a:tab pos="457200" algn="l"/>
              </a:tabLs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Dit kan met samen bezig zijn met dagelijkse dingen, vraag iemand bijvoorbeeld om zelf een boterham te smeren, een handdoek op te vouwen of de planten water te geven. Neem niet teveel over van degene met apathie! Maak met elkaar een boodschappenlijstje of geniet samen van een lekker kopje koffie. Net als een praatje met buren of kennissen. Elk positief moment doet ertoe</a:t>
            </a:r>
          </a:p>
          <a:p>
            <a:pPr marL="342900" lvl="0" indent="-342900">
              <a:lnSpc>
                <a:spcPct val="107000"/>
              </a:lnSpc>
              <a:spcAft>
                <a:spcPts val="800"/>
              </a:spcAft>
              <a:buFont typeface="Arial" panose="020B0604020202020204" pitchFamily="34" charset="0"/>
              <a:buChar char="•"/>
              <a:tabLst>
                <a:tab pos="457200" algn="l"/>
              </a:tabLs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Zorg ook dat de inrichting en sfeer thuis uitnodigen en om actiever te worden. Zet bijvoorbeeld iemands lievelingsmuziek op.</a:t>
            </a: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11</a:t>
            </a:fld>
            <a:endParaRPr lang="nl-NL"/>
          </a:p>
        </p:txBody>
      </p:sp>
    </p:spTree>
    <p:extLst>
      <p:ext uri="{BB962C8B-B14F-4D97-AF65-F5344CB8AC3E}">
        <p14:creationId xmlns:p14="http://schemas.microsoft.com/office/powerpoint/2010/main" val="12818969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Er zijn wel een paar dingen om op te letten. </a:t>
            </a:r>
          </a:p>
          <a:p>
            <a:pPr marL="285750" indent="-285750">
              <a:lnSpc>
                <a:spcPct val="107000"/>
              </a:lnSpc>
              <a:spcAft>
                <a:spcPts val="800"/>
              </a:spcAft>
              <a:buFont typeface="Arial" panose="020B0604020202020204" pitchFamily="34" charset="0"/>
              <a:buChar char="•"/>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Ga niet ´trekken´ of aandringen, degene met apathie wil wel maar kan niet! Gebruik niet te veel woorden, iemand begrijpt ze vaak niet meer. Probeer het op een andere manier. Let wel op dat het allemaal niet teveel wordt.  Een bezigheid of activiteit is al snel te lang of te vaak. Zorg voor balans! Na een bezigheid is het goed om iemand een poosje met rust te laten.</a:t>
            </a:r>
          </a:p>
          <a:p>
            <a:pPr marL="285750" indent="-285750">
              <a:lnSpc>
                <a:spcPct val="107000"/>
              </a:lnSpc>
              <a:spcAft>
                <a:spcPts val="800"/>
              </a:spcAft>
              <a:buFont typeface="Arial" panose="020B0604020202020204" pitchFamily="34" charset="0"/>
              <a:buChar char="•"/>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Daarnaast is het belangrijk om structuur te bieden, maar binnen de structuur kan een beetje variatie voor een leuk moment zorgen. Dagelijkse een kopje koffie drinken is bijvoorbeeld veilig en bekend. Af en toe iets extra´s bij de koffie is een leuke verrassing. </a:t>
            </a:r>
          </a:p>
          <a:p>
            <a:pPr marL="285750" indent="-285750">
              <a:lnSpc>
                <a:spcPct val="107000"/>
              </a:lnSpc>
              <a:spcAft>
                <a:spcPts val="800"/>
              </a:spcAft>
              <a:buFont typeface="Arial" panose="020B0604020202020204" pitchFamily="34" charset="0"/>
              <a:buChar char="•"/>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Zorg voor variatie. De ene keer doet iemand mee aan een gezellig kaartspelletje bij de dagbesteding. De andere keer gaat degene een rustige activiteit doen bijvoorbeeld met partner of een vrijwilliger. Dit zorgt voor balans in de dag van degene met apathie.</a:t>
            </a: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12</a:t>
            </a:fld>
            <a:endParaRPr lang="nl-NL"/>
          </a:p>
        </p:txBody>
      </p:sp>
    </p:spTree>
    <p:extLst>
      <p:ext uri="{BB962C8B-B14F-4D97-AF65-F5344CB8AC3E}">
        <p14:creationId xmlns:p14="http://schemas.microsoft.com/office/powerpoint/2010/main" val="4160940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b="1" kern="100" dirty="0">
                <a:effectLst/>
                <a:latin typeface="Calibri" panose="020F0502020204030204" pitchFamily="34" charset="0"/>
                <a:ea typeface="Calibri" panose="020F0502020204030204" pitchFamily="34" charset="0"/>
                <a:cs typeface="Times New Roman" panose="02020603050405020304" pitchFamily="18" charset="0"/>
              </a:rPr>
              <a:t>Apathie: Casus mevrouw van Doezelen</a:t>
            </a: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De Eerst Verantwoordelijke Verzorgende heeft samen met de dochter van mevrouw van Doezelen het Plezierige Activiteiten Plan Apathie ingevuld. Haar dochter geeft aan dat mevrouw altijd goed reageert als ze met haar voornaam Ada wordt aangesproken. Ook weet je dat mevrouw erg van klassieke muziek houdt, ze speelde vroeger zelf piano. Ze heeft altijd een eigen moestuin gehad en ze genoot ervan om met haar eigen gekweekte groenten lekker te koken.  Haar dochter zegt dat mevrouw een echt natuurmens was.</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Op het Plezierige Activiteiten Plan Apathie staat dat mevrouw elke dag:</a:t>
            </a:r>
          </a:p>
          <a:p>
            <a:pPr marL="342900" lvl="0" indent="-342900">
              <a:lnSpc>
                <a:spcPct val="107000"/>
              </a:lnSpc>
              <a:buFont typeface="+mj-lt"/>
              <a:buAutoNum type="arabicPeriod"/>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Tijdens de ADL gestimuleerd wordt om zoveel mogelijk zelf te doen.</a:t>
            </a:r>
          </a:p>
          <a:p>
            <a:pPr marL="342900" lvl="0" indent="-342900">
              <a:lnSpc>
                <a:spcPct val="107000"/>
              </a:lnSpc>
              <a:buFont typeface="+mj-lt"/>
              <a:buAutoNum type="arabicPeriod"/>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Betrokken wordt bij het klaar maken van de warme maaltijd  </a:t>
            </a:r>
          </a:p>
          <a:p>
            <a:pPr marL="342900" lvl="0" indent="-342900">
              <a:lnSpc>
                <a:spcPct val="107000"/>
              </a:lnSpc>
              <a:spcAft>
                <a:spcPts val="800"/>
              </a:spcAft>
              <a:buFont typeface="+mj-lt"/>
              <a:buAutoNum type="arabicPeriod"/>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En 2 keer per week een natuuractiviteit aangeboden krijgt.</a:t>
            </a:r>
          </a:p>
          <a:p>
            <a:pPr>
              <a:lnSpc>
                <a:spcPct val="107000"/>
              </a:lnSpc>
              <a:spcAft>
                <a:spcPts val="800"/>
              </a:spcAft>
            </a:pPr>
            <a:r>
              <a:rPr lang="nl-NL" sz="1800" u="sng" kern="100" dirty="0">
                <a:effectLst/>
                <a:latin typeface="Calibri" panose="020F0502020204030204" pitchFamily="34" charset="0"/>
                <a:ea typeface="Calibri" panose="020F0502020204030204" pitchFamily="34" charset="0"/>
                <a:cs typeface="Times New Roman" panose="02020603050405020304" pitchFamily="18" charset="0"/>
              </a:rPr>
              <a:t>Kies een van de drie punten uit het Plezierige Activiteiten Plan Apathie van mw. van Doezelen.</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u="sng" kern="100" dirty="0">
                <a:effectLst/>
                <a:latin typeface="Calibri" panose="020F0502020204030204" pitchFamily="34" charset="0"/>
                <a:ea typeface="Calibri" panose="020F0502020204030204" pitchFamily="34" charset="0"/>
                <a:cs typeface="Times New Roman" panose="02020603050405020304" pitchFamily="18" charset="0"/>
              </a:rPr>
              <a:t>Schrijf op of bespreek met elkaar:</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-Hoe pak je dit aan?</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-Wat doe je als mevrouw van Doezelen niet reageert?</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-Welke tips geef je aan je collega die aangeeft dat het niet lukt om mevrouw te stimuleren?</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-Welke tips geef je aan je collega die niet weet hoe die mevrouw kan betrekken bij het klaarmaken van de warme maaltijd?</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-Welke tips geef je aan de vrijwilliger of buurvrouw die mevrouw komt ophalen voor een natuuractiviteit?</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-Wat is jouw indruk? Heeft de apathie effect op het welbevinden van mevrouw van Doezelen?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13</a:t>
            </a:fld>
            <a:endParaRPr lang="nl-NL"/>
          </a:p>
        </p:txBody>
      </p:sp>
    </p:spTree>
    <p:extLst>
      <p:ext uri="{BB962C8B-B14F-4D97-AF65-F5344CB8AC3E}">
        <p14:creationId xmlns:p14="http://schemas.microsoft.com/office/powerpoint/2010/main" val="2616795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Wil je meer weten? Kijk dan eens op de toolspagina van SABA en SABA-Thuis. Of op de websites van alzheimer </a:t>
            </a:r>
            <a:r>
              <a:rPr lang="nl-NL" dirty="0" err="1"/>
              <a:t>nederland</a:t>
            </a:r>
            <a:r>
              <a:rPr lang="nl-NL"/>
              <a:t> of zorg voor beter.</a:t>
            </a: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14</a:t>
            </a:fld>
            <a:endParaRPr lang="nl-NL"/>
          </a:p>
        </p:txBody>
      </p:sp>
    </p:spTree>
    <p:extLst>
      <p:ext uri="{BB962C8B-B14F-4D97-AF65-F5344CB8AC3E}">
        <p14:creationId xmlns:p14="http://schemas.microsoft.com/office/powerpoint/2010/main" val="1342740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b="1" kern="100" dirty="0">
                <a:effectLst/>
                <a:latin typeface="Calibri" panose="020F0502020204030204" pitchFamily="34" charset="0"/>
                <a:ea typeface="Calibri" panose="020F0502020204030204" pitchFamily="34" charset="0"/>
                <a:cs typeface="Times New Roman" panose="02020603050405020304" pitchFamily="18" charset="0"/>
              </a:rPr>
              <a:t>(De rol van de zorgverlener: opmerken van apathie)</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Als zorgverlener speel je een belangrijke rol in het opmerken van apathie. Alle zorg en welzijnsfuncties zijn belangrijk en iedereen heeft hierin zijn eigen taken en verantwoordelijkheden.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Samen met de naasten, merk jij het als eerste als er iets verandert in het gedrag van de zorgvrager.</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Weet je nog welke signalen kunnen wijzen op apathie?</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Dat zijn</a:t>
            </a:r>
          </a:p>
          <a:p>
            <a:pPr marL="342900" lvl="0" indent="-342900">
              <a:lnSpc>
                <a:spcPct val="107000"/>
              </a:lnSpc>
              <a:buFont typeface="Symbol" panose="05050102010706020507" pitchFamily="18" charset="2"/>
              <a:buChar char=""/>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Verandering in het gedrag</a:t>
            </a:r>
          </a:p>
          <a:p>
            <a:pPr marL="342900" lvl="0" indent="-342900">
              <a:lnSpc>
                <a:spcPct val="107000"/>
              </a:lnSpc>
              <a:buFont typeface="Symbol" panose="05050102010706020507" pitchFamily="18" charset="2"/>
              <a:buChar char=""/>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geen of minder initiatief of spontaan gedrag</a:t>
            </a:r>
          </a:p>
          <a:p>
            <a:pPr marL="342900" lvl="0" indent="-342900">
              <a:lnSpc>
                <a:spcPct val="107000"/>
              </a:lnSpc>
              <a:buFont typeface="Symbol" panose="05050102010706020507" pitchFamily="18" charset="2"/>
              <a:buChar char=""/>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minder interesse, veel stilzitten/niet meedoen</a:t>
            </a:r>
          </a:p>
          <a:p>
            <a:pPr marL="342900" lvl="0" indent="-342900">
              <a:lnSpc>
                <a:spcPct val="107000"/>
              </a:lnSpc>
              <a:buFont typeface="Symbol" panose="05050102010706020507" pitchFamily="18" charset="2"/>
              <a:buChar char=""/>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weinig emoties</a:t>
            </a:r>
          </a:p>
          <a:p>
            <a:pPr marL="342900" lvl="0" indent="-342900">
              <a:lnSpc>
                <a:spcPct val="107000"/>
              </a:lnSpc>
              <a:spcAft>
                <a:spcPts val="800"/>
              </a:spcAft>
              <a:buFont typeface="Symbol" panose="05050102010706020507" pitchFamily="18" charset="2"/>
              <a:buChar char=""/>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weinig mimiek of reactie.</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Deze belangrijke gedragsveranderingen rapporteer je in het zorgdossier van de zorgvrager. Je rapporteert welke gedragsveranderingen je ziet en hoe vaak je dit ziet.</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Als je vermoedt dat een zorgvrager apathie heeft </a:t>
            </a:r>
            <a:r>
              <a:rPr lang="nl-NL" sz="1800" u="sng" kern="100" dirty="0">
                <a:effectLst/>
                <a:latin typeface="Calibri" panose="020F0502020204030204" pitchFamily="34" charset="0"/>
                <a:ea typeface="Calibri" panose="020F0502020204030204" pitchFamily="34" charset="0"/>
                <a:cs typeface="Times New Roman" panose="02020603050405020304" pitchFamily="18" charset="0"/>
              </a:rPr>
              <a:t>bespreek je dat in de thuissituatie met de casemanager dementie of zorgtrajectbegeleider en in het verpleeghuis met de arts of psycholoog .</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2</a:t>
            </a:fld>
            <a:endParaRPr lang="nl-NL"/>
          </a:p>
        </p:txBody>
      </p:sp>
    </p:spTree>
    <p:extLst>
      <p:ext uri="{BB962C8B-B14F-4D97-AF65-F5344CB8AC3E}">
        <p14:creationId xmlns:p14="http://schemas.microsoft.com/office/powerpoint/2010/main" val="82127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b="1" kern="100" dirty="0">
                <a:effectLst/>
                <a:latin typeface="Calibri" panose="020F0502020204030204" pitchFamily="34" charset="0"/>
                <a:ea typeface="Calibri" panose="020F0502020204030204" pitchFamily="34" charset="0"/>
                <a:cs typeface="Times New Roman" panose="02020603050405020304" pitchFamily="18" charset="0"/>
              </a:rPr>
              <a:t>De rol van de zorgverlener: onderzoeken van apathie)</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Samen met de casemanager, arts of psycholoog onderzoek je het gedrag van de zorgvrager. Je gebruikt hiervoor de diagnostische criteria  voor apathie bij cognitieve stoornissen en apathie. Je kijkt naar verschillende dingen. Als eerste kijk je naar vermindering van initiatief, interesse en/of emotionele reactie:</a:t>
            </a:r>
          </a:p>
          <a:p>
            <a:pPr marL="342900" lvl="0" indent="-342900">
              <a:lnSpc>
                <a:spcPct val="107000"/>
              </a:lnSpc>
              <a:spcAft>
                <a:spcPts val="800"/>
              </a:spcAft>
              <a:buFont typeface="+mj-lt"/>
              <a:buAutoNum type="alphaUcPeriod"/>
              <a:tabLst>
                <a:tab pos="457200" algn="l"/>
              </a:tabLs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Bij vermindering van initiatief kan je bijvoorbeeld denken aan het minder spontaan actie ondernemen om hobby’s, klusjes, zelfzorg, of sociale activiteiten uit te voeren. Belde mevrouw voorheen elke week met de kinderen maar nu niet meer? Of maakt ze bijvoorbeeld geen praatje meer met anderen?  </a:t>
            </a:r>
          </a:p>
          <a:p>
            <a:pPr marL="342900" lvl="0" indent="-342900">
              <a:lnSpc>
                <a:spcPct val="107000"/>
              </a:lnSpc>
              <a:spcAft>
                <a:spcPts val="800"/>
              </a:spcAft>
              <a:buFont typeface="+mj-lt"/>
              <a:buAutoNum type="alphaUcPeriod"/>
              <a:tabLst>
                <a:tab pos="457200" algn="l"/>
              </a:tabLs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Bij verminderde interesse is iemand bijvoorbeeld minder enthousiast of minder geïnteresseerd in de omgeving dan voorheen. Of in activiteiten die anderen voorstellen, of in familie en vrienden. Merk je dat iemand ook minder betrokken is bij activiteiten of eerder stopt, zelfs als je haar stimuleert? </a:t>
            </a:r>
          </a:p>
          <a:p>
            <a:pPr marL="342900" lvl="0" indent="-342900">
              <a:lnSpc>
                <a:spcPct val="107000"/>
              </a:lnSpc>
              <a:spcAft>
                <a:spcPts val="800"/>
              </a:spcAft>
              <a:buFont typeface="+mj-lt"/>
              <a:buAutoNum type="alphaUcPeriod"/>
              <a:tabLst>
                <a:tab pos="457200" algn="l"/>
              </a:tabLs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Vermindering van emotionele reactie gaat om het uit zichzelf minder laten zien van emoties zoals verdriet, blijheid of boosheid. Of ‘vlakker’ reageren dan voorheen als er iets gebeurt. Ook dit is goed om uit te zoeken.</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Daarbij geldt dat er tenminste 1 symptoom aanwezig is op tenminste 2 van de 3 gebieden. </a:t>
            </a:r>
          </a:p>
          <a:p>
            <a:pPr>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 </a:t>
            </a: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3</a:t>
            </a:fld>
            <a:endParaRPr lang="nl-NL"/>
          </a:p>
        </p:txBody>
      </p:sp>
    </p:spTree>
    <p:extLst>
      <p:ext uri="{BB962C8B-B14F-4D97-AF65-F5344CB8AC3E}">
        <p14:creationId xmlns:p14="http://schemas.microsoft.com/office/powerpoint/2010/main" val="1349523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b="1" kern="100" dirty="0">
                <a:effectLst/>
                <a:latin typeface="Calibri" panose="020F0502020204030204" pitchFamily="34" charset="0"/>
                <a:ea typeface="Calibri" panose="020F0502020204030204" pitchFamily="34" charset="0"/>
                <a:cs typeface="Times New Roman" panose="02020603050405020304" pitchFamily="18" charset="0"/>
              </a:rPr>
              <a:t>(De rol van de zorgverlener: onderzoeken van apathie)</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Daarnaast geldt dat de symptomen langdurig of vaak terugkerend aanwezig zijn gedurende ten minste 4 weken. En een verandering zijn ten opzichte van het normale gedrag van deze persoon. Daarom is het belangrijk te weten hoe iemands karakter was, wat de levensgeschiedenis is van degene en hoe iemand nu is.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Het kan zijn dat iemand zelf aangeeft dat er een verandering is, maar het kan ook zijn dat een partner, familie of andere naasten dit aangeven.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 </a:t>
            </a: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4</a:t>
            </a:fld>
            <a:endParaRPr lang="nl-NL"/>
          </a:p>
        </p:txBody>
      </p:sp>
    </p:spTree>
    <p:extLst>
      <p:ext uri="{BB962C8B-B14F-4D97-AF65-F5344CB8AC3E}">
        <p14:creationId xmlns:p14="http://schemas.microsoft.com/office/powerpoint/2010/main" val="4183693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b="1" kern="100" dirty="0">
                <a:effectLst/>
                <a:latin typeface="Calibri" panose="020F0502020204030204" pitchFamily="34" charset="0"/>
                <a:ea typeface="Calibri" panose="020F0502020204030204" pitchFamily="34" charset="0"/>
                <a:cs typeface="Times New Roman" panose="02020603050405020304" pitchFamily="18" charset="0"/>
              </a:rPr>
              <a:t>(De rol van de zorgverlener: onderzoeken van apathie)</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Zoals bij alle diagnostiek wil je bovendien nagaan wat de oorzaak kan zijn. Apathie ontstaat meestal door de dementie zelf maar je moet eerst uitzoeken of er niet iets anders aan de hand is. Als er namelijk een andere oorzaak is, zoals pijn, een depressie of een lichamelijke beperking, dan moet deze oorzaak ook behandeld worden.  Of de oorzaak van de apathie nou wel of niet bekend is, het is altijd belangrijk om de apathie te onderbreken. </a:t>
            </a: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5</a:t>
            </a:fld>
            <a:endParaRPr lang="nl-NL"/>
          </a:p>
        </p:txBody>
      </p:sp>
    </p:spTree>
    <p:extLst>
      <p:ext uri="{BB962C8B-B14F-4D97-AF65-F5344CB8AC3E}">
        <p14:creationId xmlns:p14="http://schemas.microsoft.com/office/powerpoint/2010/main" val="553125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b="1" kern="100" dirty="0">
                <a:effectLst/>
                <a:latin typeface="Calibri" panose="020F0502020204030204" pitchFamily="34" charset="0"/>
                <a:ea typeface="Calibri" panose="020F0502020204030204" pitchFamily="34" charset="0"/>
                <a:cs typeface="Times New Roman" panose="02020603050405020304" pitchFamily="18" charset="0"/>
              </a:rPr>
              <a:t>De rol van de zorgverlener: onderzoeken van apathie</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En tenslotte het laatste criterium: de apathie leidt tot beperking op persoonlijk, sociaal of ander vlak.  Het gaat erom dat iemand met dementie door de apathie niet in staat is om voor zichzelf te zorgen, ADL taken uit te voeren of zelf voor een zinvolle dag te zorgen, sociale contacten aan te gaan en te onderhouden. </a:t>
            </a: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6</a:t>
            </a:fld>
            <a:endParaRPr lang="nl-NL"/>
          </a:p>
        </p:txBody>
      </p:sp>
    </p:spTree>
    <p:extLst>
      <p:ext uri="{BB962C8B-B14F-4D97-AF65-F5344CB8AC3E}">
        <p14:creationId xmlns:p14="http://schemas.microsoft.com/office/powerpoint/2010/main" val="3131449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b="1" kern="100" dirty="0">
                <a:effectLst/>
                <a:latin typeface="Calibri" panose="020F0502020204030204" pitchFamily="34" charset="0"/>
                <a:ea typeface="Calibri" panose="020F0502020204030204" pitchFamily="34" charset="0"/>
                <a:cs typeface="Times New Roman" panose="02020603050405020304" pitchFamily="18" charset="0"/>
              </a:rPr>
              <a:t>De rol van de zorgverlener: onderzoeken van apathie</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Als de zorgvrager aan alle diagnostische criteria voldoet is er sprake van apathie bij dementie. Je gaat dan aan de slag met het onderbreken van de apathie.</a:t>
            </a:r>
          </a:p>
          <a:p>
            <a:pPr>
              <a:lnSpc>
                <a:spcPct val="107000"/>
              </a:lnSpc>
              <a:spcAft>
                <a:spcPts val="800"/>
              </a:spcAft>
            </a:pP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7</a:t>
            </a:fld>
            <a:endParaRPr lang="nl-NL"/>
          </a:p>
        </p:txBody>
      </p:sp>
    </p:spTree>
    <p:extLst>
      <p:ext uri="{BB962C8B-B14F-4D97-AF65-F5344CB8AC3E}">
        <p14:creationId xmlns:p14="http://schemas.microsoft.com/office/powerpoint/2010/main" val="1877314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Het onderbreken van de apathie begint met het invullen van Het Plezierige Activiteiten Plan Apathie. Als zorgverlener ken je de zorgvrager goed en je weet hoe iemands dag er meestal uit ziet. Jouw rol bij het invullen van het Plezierige Activiteiten Plan Apathie is dus erg belangrijk.</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Het invullen van Het Plezierige Activiteiten Plan Apathie doe je samen met de zorgvrager en familie. Afhankelijk van waar je werkt, kunnen ook een andere zorgverlener, een welzijns- of activiteitenmedewerker, de casemanager dementie/zorgtrajectbegeleider of een psycholoog betrokken zijn.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Wat vul je in?</a:t>
            </a:r>
          </a:p>
          <a:p>
            <a:pPr marL="342900" lvl="0" indent="-342900">
              <a:lnSpc>
                <a:spcPct val="107000"/>
              </a:lnSpc>
              <a:buFont typeface="+mj-lt"/>
              <a:buAutoNum type="arabicPeriod"/>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Je schrijft op wie de zorgvrager is. Die informatie haal je uit de levensloop of het levensverhaal, maar ook de zorgvrager of familie kunnen natuurlijk helpen. Wat voor werk heeft iemand gedaan en wat voor hobby’s? Hoe zag het gezin van iemand er uit? </a:t>
            </a:r>
          </a:p>
          <a:p>
            <a:pPr marL="342900" lvl="0" indent="-342900">
              <a:lnSpc>
                <a:spcPct val="107000"/>
              </a:lnSpc>
              <a:buFont typeface="+mj-lt"/>
              <a:buAutoNum type="arabicPeriod"/>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Je schrijft ook de tips of succeservaringen op die er zijn. Dit zijn alle dingen die al goed gaan, bijvoorbeeld hoe je het beste contact maakt; wat zeg je dan, wat doe je? Helpt het om even naast iemand te gaan zitten of begin je met een grapje? Spreek je iemand aan met mevrouw of juist met de voornaam? Familie en zorgmedewerkers wisselen samen goede ervaringen en tips uit. Zo leer je van elkaar wat goed werkt en  wat niet.</a:t>
            </a:r>
          </a:p>
          <a:p>
            <a:pPr marL="342900" lvl="0" indent="-342900">
              <a:lnSpc>
                <a:spcPct val="107000"/>
              </a:lnSpc>
              <a:buFont typeface="+mj-lt"/>
              <a:buAutoNum type="arabicPeriod"/>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Samen bedenk je ook de doelen die jullie willen bereiken.  Let er met elkaar op dat dit </a:t>
            </a:r>
            <a:r>
              <a:rPr lang="nl-NL" sz="1800" u="sng" kern="100" dirty="0">
                <a:effectLst/>
                <a:latin typeface="Calibri" panose="020F0502020204030204" pitchFamily="34" charset="0"/>
                <a:ea typeface="Calibri" panose="020F0502020204030204" pitchFamily="34" charset="0"/>
                <a:cs typeface="Times New Roman" panose="02020603050405020304" pitchFamily="18" charset="0"/>
              </a:rPr>
              <a:t>haalbare</a:t>
            </a: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 doelen zijn. Een glimlach op iemands gezicht is een voorbeeld van een haalbaar doel, net als samen een korte activiteit doen. </a:t>
            </a:r>
          </a:p>
          <a:p>
            <a:pPr marL="342900" lvl="0" indent="-342900">
              <a:lnSpc>
                <a:spcPct val="107000"/>
              </a:lnSpc>
              <a:buFont typeface="+mj-lt"/>
              <a:buAutoNum type="arabicPeriod"/>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Tot slot schrijf je dagelijkse bezigheden en plezierige activiteiten op die iemand gaat doen. Iemand met apathie zul je daarbij altijd moeten helpen. Zelf haren kammen, samen tafel dekken, foto’s kijken of de planten water geven zijn voorbeelden van dagelijkse bezigheden en activiteiten. </a:t>
            </a:r>
            <a:r>
              <a:rPr lang="nl-NL" sz="1800" b="1" u="sng"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Op het Activiteitenblad vind je nog veel meer ideeën. Dat is speciaal gemaakt voor mensen met apathie en dementie. In een verpleeghuis kan de activiteitenbegeleider helpen met het kiezen van dagelijkse bezigheden en activiteiten. </a:t>
            </a: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Spreek ook af wie de persoon met dementie gaat helpen om deze activiteiten te doen. Dit kan een familielid, een vrijwilliger of een zorgverlener zijn.  </a:t>
            </a:r>
          </a:p>
          <a:p>
            <a:pPr marL="342900" lvl="0" indent="-342900">
              <a:lnSpc>
                <a:spcPct val="107000"/>
              </a:lnSpc>
              <a:spcAft>
                <a:spcPts val="800"/>
              </a:spcAft>
              <a:buFont typeface="+mj-lt"/>
              <a:buAutoNum type="arabicPeriod"/>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Je hebt nu een mooi overzicht van alle dagelijkse bezigheden en activiteiten die bij de zorgvrager passen. Ook heb je afgesproken wie dat samen met de zorgvrager gaat doen en wanneer.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Bij het uitvoeren van het Plezierige Activiteiten Plan Apathie onderbreek je de apathie van de zorgvrager steeds weer. Elke keer help je iemand de drempel over om tot actie te komen. Iemand maakt iets mee! Je vergroot het welbevinden van de zorgvrager met apathie. </a:t>
            </a:r>
          </a:p>
          <a:p>
            <a:pPr>
              <a:lnSpc>
                <a:spcPct val="107000"/>
              </a:lnSpc>
              <a:spcAft>
                <a:spcPts val="8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 </a:t>
            </a: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8</a:t>
            </a:fld>
            <a:endParaRPr lang="nl-NL"/>
          </a:p>
        </p:txBody>
      </p:sp>
    </p:spTree>
    <p:extLst>
      <p:ext uri="{BB962C8B-B14F-4D97-AF65-F5344CB8AC3E}">
        <p14:creationId xmlns:p14="http://schemas.microsoft.com/office/powerpoint/2010/main" val="17907026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u="sng"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Op het Activiteitenblad vind je ideeën van dagelijkse bezigheden en activiteiten. Dit blad is speciaal gemaakt voor mensen met apathie en dementie. In een verpleeghuis kan de activiteitenbegeleider helpen met het kiezen van dagelijkse bezigheden en activiteiten, thuis kies je samen met de zorgvrager en de naasten. </a:t>
            </a: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Probeer samen met de zorgvrager regelmatig dagelijkse bezigheden en activiteiten te doen.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Kies een activiteit uit die je met een zorgvrager kan doen</a:t>
            </a:r>
          </a:p>
          <a:p>
            <a:pPr marL="342900" lvl="0" indent="-342900">
              <a:lnSpc>
                <a:spcPct val="107000"/>
              </a:lnSpc>
              <a:buFont typeface="+mj-lt"/>
              <a:buAutoNum type="arabicPeriod"/>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Hoe ga je dit doen? Wat zeg je tegen de zorgvrager?</a:t>
            </a:r>
          </a:p>
          <a:p>
            <a:pPr marL="342900" lvl="0" indent="-342900">
              <a:lnSpc>
                <a:spcPct val="107000"/>
              </a:lnSpc>
              <a:spcAft>
                <a:spcPts val="800"/>
              </a:spcAft>
              <a:buFont typeface="+mj-lt"/>
              <a:buAutoNum type="arabicPeriod"/>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Wat doe je als de zorgvrager niet reageert?</a:t>
            </a:r>
          </a:p>
          <a:p>
            <a:endParaRPr lang="nl-NL" dirty="0"/>
          </a:p>
        </p:txBody>
      </p:sp>
      <p:sp>
        <p:nvSpPr>
          <p:cNvPr id="4" name="Tijdelijke aanduiding voor dianummer 3"/>
          <p:cNvSpPr>
            <a:spLocks noGrp="1"/>
          </p:cNvSpPr>
          <p:nvPr>
            <p:ph type="sldNum" sz="quarter" idx="5"/>
          </p:nvPr>
        </p:nvSpPr>
        <p:spPr/>
        <p:txBody>
          <a:bodyPr/>
          <a:lstStyle/>
          <a:p>
            <a:fld id="{E738883B-0822-CA42-BF99-57531F389CD2}" type="slidenum">
              <a:rPr lang="nl-NL" smtClean="0"/>
              <a:t>9</a:t>
            </a:fld>
            <a:endParaRPr lang="nl-NL"/>
          </a:p>
        </p:txBody>
      </p:sp>
    </p:spTree>
    <p:extLst>
      <p:ext uri="{BB962C8B-B14F-4D97-AF65-F5344CB8AC3E}">
        <p14:creationId xmlns:p14="http://schemas.microsoft.com/office/powerpoint/2010/main" val="630505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sv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ekst zonder opsomm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2"/>
                </a:solidFill>
              </a:defRPr>
            </a:lvl1pPr>
          </a:lstStyle>
          <a:p>
            <a:r>
              <a:rPr lang="nl-NL"/>
              <a:t>Klik om stijl te bewerken</a:t>
            </a:r>
            <a:endParaRPr lang="nl-NL" dirty="0"/>
          </a:p>
        </p:txBody>
      </p:sp>
      <p:sp>
        <p:nvSpPr>
          <p:cNvPr id="3" name="Tijdelijke aanduiding voor inhoud 2"/>
          <p:cNvSpPr>
            <a:spLocks noGrp="1"/>
          </p:cNvSpPr>
          <p:nvPr>
            <p:ph idx="1"/>
          </p:nvPr>
        </p:nvSpPr>
        <p:spPr/>
        <p:txBody>
          <a:bodyPr/>
          <a:lstStyle>
            <a:lvl1pPr>
              <a:buClr>
                <a:schemeClr val="accent1"/>
              </a:buClr>
              <a:defRPr/>
            </a:lvl1pPr>
            <a:lvl2pPr marL="685800" indent="-228600">
              <a:buClr>
                <a:schemeClr val="accent1"/>
              </a:buClr>
              <a:buFont typeface="Systeemlettertype"/>
              <a:buChar char="–"/>
              <a:defRPr/>
            </a:lvl2pPr>
            <a:lvl3pPr marL="1143000" indent="-228600">
              <a:buClr>
                <a:schemeClr val="accent1"/>
              </a:buClr>
              <a:buFont typeface="Arial" panose="020B0604020202020204" pitchFamily="34" charset="0"/>
              <a:buChar char="•"/>
              <a:defRPr/>
            </a:lvl3pPr>
            <a:lvl4pPr marL="1600200" indent="-228600">
              <a:buClr>
                <a:schemeClr val="accent1"/>
              </a:buClr>
              <a:buFont typeface="Systeemlettertype"/>
              <a:buChar char="–"/>
              <a:defRPr/>
            </a:lvl4pPr>
            <a:lvl5pPr marL="2057400" indent="-228600">
              <a:buClr>
                <a:schemeClr val="accent1"/>
              </a:buClr>
              <a:buFont typeface="Systeemlettertype"/>
              <a:buChar char="»"/>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p:cNvSpPr>
            <a:spLocks noGrp="1"/>
          </p:cNvSpPr>
          <p:nvPr>
            <p:ph type="dt" sz="half" idx="10"/>
          </p:nvPr>
        </p:nvSpPr>
        <p:spPr/>
        <p:txBody>
          <a:bodyPr/>
          <a:lstStyle/>
          <a:p>
            <a:fld id="{D50E7C93-60E8-8648-8DE9-FA3C271682D0}" type="datetimeFigureOut">
              <a:rPr lang="nl-NL" smtClean="0"/>
              <a:t>24-4-2024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3DD1B430-5217-004E-9578-39CC94448185}" type="slidenum">
              <a:rPr lang="nl-NL" smtClean="0"/>
              <a:t>‹nr.›</a:t>
            </a:fld>
            <a:endParaRPr lang="nl-NL"/>
          </a:p>
        </p:txBody>
      </p:sp>
      <p:cxnSp>
        <p:nvCxnSpPr>
          <p:cNvPr id="8" name="Rechte verbindingslijn 7">
            <a:extLst>
              <a:ext uri="{FF2B5EF4-FFF2-40B4-BE49-F238E27FC236}">
                <a16:creationId xmlns:a16="http://schemas.microsoft.com/office/drawing/2014/main" id="{DEC08AA8-F236-6F41-BD3F-5E456AB742AF}"/>
              </a:ext>
            </a:extLst>
          </p:cNvPr>
          <p:cNvCxnSpPr>
            <a:cxnSpLocks/>
          </p:cNvCxnSpPr>
          <p:nvPr userDrawn="1"/>
        </p:nvCxnSpPr>
        <p:spPr>
          <a:xfrm>
            <a:off x="838200" y="6302827"/>
            <a:ext cx="105156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0" name="Graphic 9">
            <a:extLst>
              <a:ext uri="{FF2B5EF4-FFF2-40B4-BE49-F238E27FC236}">
                <a16:creationId xmlns:a16="http://schemas.microsoft.com/office/drawing/2014/main" id="{4D6CC6A0-ADF7-2144-8A97-B2225BFE45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131878" y="6414782"/>
            <a:ext cx="1221922" cy="246734"/>
          </a:xfrm>
          <a:prstGeom prst="rect">
            <a:avLst/>
          </a:prstGeom>
        </p:spPr>
      </p:pic>
    </p:spTree>
    <p:extLst>
      <p:ext uri="{BB962C8B-B14F-4D97-AF65-F5344CB8AC3E}">
        <p14:creationId xmlns:p14="http://schemas.microsoft.com/office/powerpoint/2010/main" val="2714130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ekst met opsomm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2"/>
                </a:solidFill>
              </a:defRPr>
            </a:lvl1pPr>
          </a:lstStyle>
          <a:p>
            <a:r>
              <a:rPr lang="nl-NL"/>
              <a:t>Klik om stijl te bewerken</a:t>
            </a:r>
            <a:endParaRPr lang="nl-NL" dirty="0"/>
          </a:p>
        </p:txBody>
      </p:sp>
      <p:sp>
        <p:nvSpPr>
          <p:cNvPr id="3" name="Tijdelijke aanduiding voor inhoud 2"/>
          <p:cNvSpPr>
            <a:spLocks noGrp="1"/>
          </p:cNvSpPr>
          <p:nvPr>
            <p:ph idx="1"/>
          </p:nvPr>
        </p:nvSpPr>
        <p:spPr/>
        <p:txBody>
          <a:bodyPr/>
          <a:lstStyle>
            <a:lvl1pPr>
              <a:buClr>
                <a:schemeClr val="accent1"/>
              </a:buClr>
              <a:defRPr/>
            </a:lvl1pPr>
            <a:lvl2pPr marL="685800" indent="-228600">
              <a:buClr>
                <a:schemeClr val="accent1"/>
              </a:buClr>
              <a:buFont typeface="Systeemlettertype"/>
              <a:buChar char="–"/>
              <a:defRPr/>
            </a:lvl2pPr>
            <a:lvl3pPr marL="1143000" indent="-228600">
              <a:buClr>
                <a:schemeClr val="accent1"/>
              </a:buClr>
              <a:buFont typeface="Arial" panose="020B0604020202020204" pitchFamily="34" charset="0"/>
              <a:buChar char="•"/>
              <a:defRPr/>
            </a:lvl3pPr>
            <a:lvl4pPr marL="1600200" indent="-228600">
              <a:buClr>
                <a:schemeClr val="accent1"/>
              </a:buClr>
              <a:buFont typeface="Systeemlettertype"/>
              <a:buChar char="–"/>
              <a:defRPr/>
            </a:lvl4pPr>
            <a:lvl5pPr marL="2057400" indent="-228600">
              <a:buClr>
                <a:schemeClr val="accent1"/>
              </a:buClr>
              <a:buFont typeface="Systeemlettertype"/>
              <a:buChar char="»"/>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p:cNvSpPr>
            <a:spLocks noGrp="1"/>
          </p:cNvSpPr>
          <p:nvPr>
            <p:ph type="dt" sz="half" idx="10"/>
          </p:nvPr>
        </p:nvSpPr>
        <p:spPr/>
        <p:txBody>
          <a:bodyPr/>
          <a:lstStyle/>
          <a:p>
            <a:fld id="{D50E7C93-60E8-8648-8DE9-FA3C271682D0}" type="datetimeFigureOut">
              <a:rPr lang="nl-NL" smtClean="0"/>
              <a:t>24-4-2024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3DD1B430-5217-004E-9578-39CC94448185}" type="slidenum">
              <a:rPr lang="nl-NL" smtClean="0"/>
              <a:t>‹nr.›</a:t>
            </a:fld>
            <a:endParaRPr lang="nl-NL"/>
          </a:p>
        </p:txBody>
      </p:sp>
      <p:cxnSp>
        <p:nvCxnSpPr>
          <p:cNvPr id="7" name="Rechte verbindingslijn 6">
            <a:extLst>
              <a:ext uri="{FF2B5EF4-FFF2-40B4-BE49-F238E27FC236}">
                <a16:creationId xmlns:a16="http://schemas.microsoft.com/office/drawing/2014/main" id="{4FA56F56-7DA4-4448-A5F9-8F9CFDB75990}"/>
              </a:ext>
            </a:extLst>
          </p:cNvPr>
          <p:cNvCxnSpPr>
            <a:cxnSpLocks/>
          </p:cNvCxnSpPr>
          <p:nvPr userDrawn="1"/>
        </p:nvCxnSpPr>
        <p:spPr>
          <a:xfrm>
            <a:off x="838200" y="6302827"/>
            <a:ext cx="105156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D20D492B-D05E-0A4E-94C1-C5629F97629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131878" y="6414782"/>
            <a:ext cx="1221922" cy="246734"/>
          </a:xfrm>
          <a:prstGeom prst="rect">
            <a:avLst/>
          </a:prstGeom>
        </p:spPr>
      </p:pic>
    </p:spTree>
    <p:extLst>
      <p:ext uri="{BB962C8B-B14F-4D97-AF65-F5344CB8AC3E}">
        <p14:creationId xmlns:p14="http://schemas.microsoft.com/office/powerpoint/2010/main" val="2257242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tartscherm">
    <p:bg>
      <p:bgPr>
        <a:solidFill>
          <a:schemeClr val="bg1">
            <a:alpha val="28000"/>
          </a:schemeClr>
        </a:solidFill>
        <a:effectLst/>
      </p:bgPr>
    </p:bg>
    <p:spTree>
      <p:nvGrpSpPr>
        <p:cNvPr id="1" name=""/>
        <p:cNvGrpSpPr/>
        <p:nvPr/>
      </p:nvGrpSpPr>
      <p:grpSpPr>
        <a:xfrm>
          <a:off x="0" y="0"/>
          <a:ext cx="0" cy="0"/>
          <a:chOff x="0" y="0"/>
          <a:chExt cx="0" cy="0"/>
        </a:xfrm>
      </p:grpSpPr>
      <p:pic>
        <p:nvPicPr>
          <p:cNvPr id="12" name="Tijdelijke aanduiding voor afbeelding 5">
            <a:extLst>
              <a:ext uri="{FF2B5EF4-FFF2-40B4-BE49-F238E27FC236}">
                <a16:creationId xmlns:a16="http://schemas.microsoft.com/office/drawing/2014/main" id="{15D276EC-DAF2-8248-AA8F-903FEAEC61A4}"/>
              </a:ext>
            </a:extLst>
          </p:cNvPr>
          <p:cNvPicPr>
            <a:picLocks noChangeAspect="1"/>
          </p:cNvPicPr>
          <p:nvPr userDrawn="1"/>
        </p:nvPicPr>
        <p:blipFill rotWithShape="1">
          <a:blip r:embed="rId2"/>
          <a:srcRect t="25124" b="22457"/>
          <a:stretch/>
        </p:blipFill>
        <p:spPr>
          <a:xfrm>
            <a:off x="0" y="2597294"/>
            <a:ext cx="12192000" cy="4260705"/>
          </a:xfrm>
          <a:prstGeom prst="rect">
            <a:avLst/>
          </a:prstGeom>
        </p:spPr>
      </p:pic>
      <p:sp>
        <p:nvSpPr>
          <p:cNvPr id="7" name="Rechthoek 6">
            <a:extLst>
              <a:ext uri="{FF2B5EF4-FFF2-40B4-BE49-F238E27FC236}">
                <a16:creationId xmlns:a16="http://schemas.microsoft.com/office/drawing/2014/main" id="{AB532E7F-0A78-4447-BF0C-6F2B52B60AF1}"/>
              </a:ext>
            </a:extLst>
          </p:cNvPr>
          <p:cNvSpPr/>
          <p:nvPr userDrawn="1"/>
        </p:nvSpPr>
        <p:spPr>
          <a:xfrm>
            <a:off x="0" y="2539269"/>
            <a:ext cx="12192000" cy="4318731"/>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hasCustomPrompt="1"/>
          </p:nvPr>
        </p:nvSpPr>
        <p:spPr>
          <a:xfrm>
            <a:off x="838200" y="291772"/>
            <a:ext cx="10515600" cy="1411775"/>
          </a:xfrm>
        </p:spPr>
        <p:txBody>
          <a:bodyPr anchor="b" anchorCtr="0">
            <a:normAutofit/>
          </a:bodyPr>
          <a:lstStyle>
            <a:lvl1pPr algn="ctr">
              <a:defRPr sz="5400" b="1">
                <a:solidFill>
                  <a:schemeClr val="accent1"/>
                </a:solidFill>
              </a:defRPr>
            </a:lvl1pPr>
          </a:lstStyle>
          <a:p>
            <a:r>
              <a:rPr lang="nl-NL" dirty="0"/>
              <a:t>Titelstijl van model bewerken</a:t>
            </a:r>
          </a:p>
        </p:txBody>
      </p:sp>
      <p:sp>
        <p:nvSpPr>
          <p:cNvPr id="3" name="Tijdelijke aanduiding voor inhoud 2"/>
          <p:cNvSpPr>
            <a:spLocks noGrp="1"/>
          </p:cNvSpPr>
          <p:nvPr>
            <p:ph idx="1"/>
          </p:nvPr>
        </p:nvSpPr>
        <p:spPr>
          <a:xfrm>
            <a:off x="838200" y="1703547"/>
            <a:ext cx="10515600" cy="487675"/>
          </a:xfrm>
        </p:spPr>
        <p:txBody>
          <a:bodyPr>
            <a:normAutofit/>
          </a:bodyPr>
          <a:lstStyle>
            <a:lvl1pPr marL="0" indent="0" algn="ctr">
              <a:buNone/>
              <a:defRPr sz="2000">
                <a:solidFill>
                  <a:schemeClr val="accent1"/>
                </a:solidFill>
              </a:defRPr>
            </a:lvl1pPr>
            <a:lvl2pPr marL="457200" indent="0" algn="ctr">
              <a:buNone/>
              <a:defRPr sz="2000">
                <a:solidFill>
                  <a:schemeClr val="bg1"/>
                </a:solidFill>
              </a:defRPr>
            </a:lvl2pPr>
            <a:lvl3pPr marL="914400" indent="0" algn="ctr">
              <a:buNone/>
              <a:defRPr sz="2000">
                <a:solidFill>
                  <a:schemeClr val="bg1"/>
                </a:solidFill>
              </a:defRPr>
            </a:lvl3pPr>
            <a:lvl4pPr marL="1371600" indent="0" algn="ctr">
              <a:buNone/>
              <a:defRPr sz="2000">
                <a:solidFill>
                  <a:schemeClr val="bg1"/>
                </a:solidFill>
              </a:defRPr>
            </a:lvl4pPr>
            <a:lvl5pPr marL="1828800" indent="0" algn="ctr">
              <a:buNone/>
              <a:defRPr sz="2000">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p:cNvSpPr>
            <a:spLocks noGrp="1"/>
          </p:cNvSpPr>
          <p:nvPr>
            <p:ph type="dt" sz="half" idx="10"/>
          </p:nvPr>
        </p:nvSpPr>
        <p:spPr/>
        <p:txBody>
          <a:bodyPr/>
          <a:lstStyle>
            <a:lvl1pPr>
              <a:defRPr>
                <a:solidFill>
                  <a:schemeClr val="bg1"/>
                </a:solidFill>
              </a:defRPr>
            </a:lvl1pPr>
          </a:lstStyle>
          <a:p>
            <a:fld id="{D50E7C93-60E8-8648-8DE9-FA3C271682D0}" type="datetimeFigureOut">
              <a:rPr lang="nl-NL" smtClean="0"/>
              <a:pPr/>
              <a:t>24-4-2024</a:t>
            </a:fld>
            <a:endParaRPr lang="nl-NL" dirty="0"/>
          </a:p>
        </p:txBody>
      </p:sp>
      <p:sp>
        <p:nvSpPr>
          <p:cNvPr id="5" name="Tijdelijke aanduiding voor voettekst 4"/>
          <p:cNvSpPr>
            <a:spLocks noGrp="1"/>
          </p:cNvSpPr>
          <p:nvPr>
            <p:ph type="ftr" sz="quarter" idx="11"/>
          </p:nvPr>
        </p:nvSpPr>
        <p:spPr/>
        <p:txBody>
          <a:bodyPr/>
          <a:lstStyle>
            <a:lvl1pPr>
              <a:defRPr>
                <a:solidFill>
                  <a:schemeClr val="bg1"/>
                </a:solidFill>
              </a:defRPr>
            </a:lvl1pPr>
          </a:lstStyle>
          <a:p>
            <a:endParaRPr lang="nl-NL" dirty="0"/>
          </a:p>
        </p:txBody>
      </p:sp>
      <p:sp>
        <p:nvSpPr>
          <p:cNvPr id="6" name="Tijdelijke aanduiding voor dianummer 5"/>
          <p:cNvSpPr>
            <a:spLocks noGrp="1"/>
          </p:cNvSpPr>
          <p:nvPr>
            <p:ph type="sldNum" sz="quarter" idx="12"/>
          </p:nvPr>
        </p:nvSpPr>
        <p:spPr/>
        <p:txBody>
          <a:bodyPr/>
          <a:lstStyle>
            <a:lvl1pPr>
              <a:defRPr>
                <a:solidFill>
                  <a:schemeClr val="bg1"/>
                </a:solidFill>
              </a:defRPr>
            </a:lvl1pPr>
          </a:lstStyle>
          <a:p>
            <a:fld id="{3DD1B430-5217-004E-9578-39CC94448185}" type="slidenum">
              <a:rPr lang="nl-NL" smtClean="0"/>
              <a:pPr/>
              <a:t>‹nr.›</a:t>
            </a:fld>
            <a:endParaRPr lang="nl-NL" dirty="0"/>
          </a:p>
        </p:txBody>
      </p:sp>
      <p:sp>
        <p:nvSpPr>
          <p:cNvPr id="16" name="Rechthoek 15">
            <a:extLst>
              <a:ext uri="{FF2B5EF4-FFF2-40B4-BE49-F238E27FC236}">
                <a16:creationId xmlns:a16="http://schemas.microsoft.com/office/drawing/2014/main" id="{3E5634E9-8AA6-FD46-A02E-CC7D904FE21D}"/>
              </a:ext>
            </a:extLst>
          </p:cNvPr>
          <p:cNvSpPr/>
          <p:nvPr userDrawn="1"/>
        </p:nvSpPr>
        <p:spPr>
          <a:xfrm>
            <a:off x="0" y="2525295"/>
            <a:ext cx="12193200" cy="72000"/>
          </a:xfrm>
          <a:prstGeom prst="rect">
            <a:avLst/>
          </a:prstGeom>
          <a:gradFill flip="none" rotWithShape="1">
            <a:gsLst>
              <a:gs pos="30000">
                <a:schemeClr val="accent2"/>
              </a:gs>
              <a:gs pos="69000">
                <a:schemeClr val="accent4"/>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7" name="Rechte verbindingslijn 16">
            <a:extLst>
              <a:ext uri="{FF2B5EF4-FFF2-40B4-BE49-F238E27FC236}">
                <a16:creationId xmlns:a16="http://schemas.microsoft.com/office/drawing/2014/main" id="{E427F353-D112-C743-82BF-A22300DD6C45}"/>
              </a:ext>
            </a:extLst>
          </p:cNvPr>
          <p:cNvCxnSpPr>
            <a:cxnSpLocks/>
          </p:cNvCxnSpPr>
          <p:nvPr userDrawn="1"/>
        </p:nvCxnSpPr>
        <p:spPr>
          <a:xfrm>
            <a:off x="838200" y="6302827"/>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21" name="Graphic 20">
            <a:extLst>
              <a:ext uri="{FF2B5EF4-FFF2-40B4-BE49-F238E27FC236}">
                <a16:creationId xmlns:a16="http://schemas.microsoft.com/office/drawing/2014/main" id="{73B1EF7F-F95F-FE40-B87C-55AB67698C7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31874" y="6414781"/>
            <a:ext cx="1221926" cy="246735"/>
          </a:xfrm>
          <a:prstGeom prst="rect">
            <a:avLst/>
          </a:prstGeom>
        </p:spPr>
      </p:pic>
      <p:pic>
        <p:nvPicPr>
          <p:cNvPr id="25" name="Afbeelding 24">
            <a:extLst>
              <a:ext uri="{FF2B5EF4-FFF2-40B4-BE49-F238E27FC236}">
                <a16:creationId xmlns:a16="http://schemas.microsoft.com/office/drawing/2014/main" id="{F4C483D7-89ED-5B41-A01C-B1C2D0485167}"/>
              </a:ext>
            </a:extLst>
          </p:cNvPr>
          <p:cNvPicPr>
            <a:picLocks noChangeAspect="1"/>
          </p:cNvPicPr>
          <p:nvPr userDrawn="1"/>
        </p:nvPicPr>
        <p:blipFill>
          <a:blip r:embed="rId5">
            <a:alphaModFix amt="15000"/>
          </a:blip>
          <a:stretch>
            <a:fillRect/>
          </a:stretch>
        </p:blipFill>
        <p:spPr>
          <a:xfrm rot="-600000">
            <a:off x="-2818407" y="2974152"/>
            <a:ext cx="6902278" cy="6487387"/>
          </a:xfrm>
          <a:prstGeom prst="rect">
            <a:avLst/>
          </a:prstGeom>
        </p:spPr>
      </p:pic>
    </p:spTree>
    <p:extLst>
      <p:ext uri="{BB962C8B-B14F-4D97-AF65-F5344CB8AC3E}">
        <p14:creationId xmlns:p14="http://schemas.microsoft.com/office/powerpoint/2010/main" val="1779927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oofdstuktitel">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AB532E7F-0A78-4447-BF0C-6F2B52B60AF1}"/>
              </a:ext>
            </a:extLst>
          </p:cNvPr>
          <p:cNvSpPr/>
          <p:nvPr userDrawn="1"/>
        </p:nvSpPr>
        <p:spPr>
          <a:xfrm>
            <a:off x="0" y="2539269"/>
            <a:ext cx="12192000" cy="431873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hasCustomPrompt="1"/>
          </p:nvPr>
        </p:nvSpPr>
        <p:spPr>
          <a:xfrm>
            <a:off x="838200" y="291772"/>
            <a:ext cx="10515600" cy="1411775"/>
          </a:xfrm>
        </p:spPr>
        <p:txBody>
          <a:bodyPr anchor="b" anchorCtr="0">
            <a:normAutofit/>
          </a:bodyPr>
          <a:lstStyle>
            <a:lvl1pPr algn="ctr">
              <a:defRPr sz="5400" b="1">
                <a:solidFill>
                  <a:schemeClr val="accent2"/>
                </a:solidFill>
              </a:defRPr>
            </a:lvl1pPr>
          </a:lstStyle>
          <a:p>
            <a:r>
              <a:rPr lang="nl-NL" dirty="0"/>
              <a:t>Titelstijl van model bewerken</a:t>
            </a:r>
          </a:p>
        </p:txBody>
      </p:sp>
      <p:sp>
        <p:nvSpPr>
          <p:cNvPr id="3" name="Tijdelijke aanduiding voor inhoud 2"/>
          <p:cNvSpPr>
            <a:spLocks noGrp="1"/>
          </p:cNvSpPr>
          <p:nvPr>
            <p:ph idx="1"/>
          </p:nvPr>
        </p:nvSpPr>
        <p:spPr>
          <a:xfrm>
            <a:off x="838200" y="1703547"/>
            <a:ext cx="10515600" cy="487675"/>
          </a:xfrm>
        </p:spPr>
        <p:txBody>
          <a:bodyPr>
            <a:normAutofit/>
          </a:bodyPr>
          <a:lstStyle>
            <a:lvl1pPr marL="0" indent="0" algn="ctr">
              <a:buNone/>
              <a:defRPr sz="2000">
                <a:solidFill>
                  <a:schemeClr val="accent1"/>
                </a:solidFill>
              </a:defRPr>
            </a:lvl1pPr>
            <a:lvl2pPr marL="457200" indent="0" algn="ctr">
              <a:buNone/>
              <a:defRPr sz="2000">
                <a:solidFill>
                  <a:schemeClr val="accent1"/>
                </a:solidFill>
              </a:defRPr>
            </a:lvl2pPr>
            <a:lvl3pPr marL="914400" indent="0" algn="ctr">
              <a:buNone/>
              <a:defRPr sz="2000">
                <a:solidFill>
                  <a:schemeClr val="accent1"/>
                </a:solidFill>
              </a:defRPr>
            </a:lvl3pPr>
            <a:lvl4pPr marL="1371600" indent="0" algn="ctr">
              <a:buNone/>
              <a:defRPr sz="2000">
                <a:solidFill>
                  <a:schemeClr val="accent1"/>
                </a:solidFill>
              </a:defRPr>
            </a:lvl4pPr>
            <a:lvl5pPr marL="1828800" indent="0" algn="ctr">
              <a:buNone/>
              <a:defRPr sz="2000">
                <a:solidFill>
                  <a:schemeClr val="accent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p:cNvSpPr>
            <a:spLocks noGrp="1"/>
          </p:cNvSpPr>
          <p:nvPr>
            <p:ph type="dt" sz="half" idx="10"/>
          </p:nvPr>
        </p:nvSpPr>
        <p:spPr/>
        <p:txBody>
          <a:bodyPr/>
          <a:lstStyle>
            <a:lvl1pPr>
              <a:defRPr>
                <a:solidFill>
                  <a:schemeClr val="bg1"/>
                </a:solidFill>
              </a:defRPr>
            </a:lvl1pPr>
          </a:lstStyle>
          <a:p>
            <a:fld id="{D50E7C93-60E8-8648-8DE9-FA3C271682D0}" type="datetimeFigureOut">
              <a:rPr lang="nl-NL" smtClean="0"/>
              <a:pPr/>
              <a:t>24-4-2024</a:t>
            </a:fld>
            <a:endParaRPr lang="nl-NL" dirty="0"/>
          </a:p>
        </p:txBody>
      </p:sp>
      <p:sp>
        <p:nvSpPr>
          <p:cNvPr id="5" name="Tijdelijke aanduiding voor voettekst 4"/>
          <p:cNvSpPr>
            <a:spLocks noGrp="1"/>
          </p:cNvSpPr>
          <p:nvPr>
            <p:ph type="ftr" sz="quarter" idx="11"/>
          </p:nvPr>
        </p:nvSpPr>
        <p:spPr/>
        <p:txBody>
          <a:bodyPr/>
          <a:lstStyle>
            <a:lvl1pPr>
              <a:defRPr>
                <a:solidFill>
                  <a:schemeClr val="bg1"/>
                </a:solidFill>
              </a:defRPr>
            </a:lvl1pPr>
          </a:lstStyle>
          <a:p>
            <a:endParaRPr lang="nl-NL" dirty="0"/>
          </a:p>
        </p:txBody>
      </p:sp>
      <p:sp>
        <p:nvSpPr>
          <p:cNvPr id="6" name="Tijdelijke aanduiding voor dianummer 5"/>
          <p:cNvSpPr>
            <a:spLocks noGrp="1"/>
          </p:cNvSpPr>
          <p:nvPr>
            <p:ph type="sldNum" sz="quarter" idx="12"/>
          </p:nvPr>
        </p:nvSpPr>
        <p:spPr/>
        <p:txBody>
          <a:bodyPr/>
          <a:lstStyle>
            <a:lvl1pPr>
              <a:defRPr>
                <a:solidFill>
                  <a:schemeClr val="bg1"/>
                </a:solidFill>
              </a:defRPr>
            </a:lvl1pPr>
          </a:lstStyle>
          <a:p>
            <a:fld id="{3DD1B430-5217-004E-9578-39CC94448185}" type="slidenum">
              <a:rPr lang="nl-NL" smtClean="0"/>
              <a:pPr/>
              <a:t>‹nr.›</a:t>
            </a:fld>
            <a:endParaRPr lang="nl-NL" dirty="0"/>
          </a:p>
        </p:txBody>
      </p:sp>
      <p:sp>
        <p:nvSpPr>
          <p:cNvPr id="16" name="Rechthoek 15">
            <a:extLst>
              <a:ext uri="{FF2B5EF4-FFF2-40B4-BE49-F238E27FC236}">
                <a16:creationId xmlns:a16="http://schemas.microsoft.com/office/drawing/2014/main" id="{3E5634E9-8AA6-FD46-A02E-CC7D904FE21D}"/>
              </a:ext>
            </a:extLst>
          </p:cNvPr>
          <p:cNvSpPr/>
          <p:nvPr userDrawn="1"/>
        </p:nvSpPr>
        <p:spPr>
          <a:xfrm>
            <a:off x="0" y="2525295"/>
            <a:ext cx="12193200" cy="72000"/>
          </a:xfrm>
          <a:prstGeom prst="rect">
            <a:avLst/>
          </a:prstGeom>
          <a:gradFill>
            <a:gsLst>
              <a:gs pos="30000">
                <a:schemeClr val="accent1"/>
              </a:gs>
              <a:gs pos="69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7" name="Rechte verbindingslijn 16">
            <a:extLst>
              <a:ext uri="{FF2B5EF4-FFF2-40B4-BE49-F238E27FC236}">
                <a16:creationId xmlns:a16="http://schemas.microsoft.com/office/drawing/2014/main" id="{E427F353-D112-C743-82BF-A22300DD6C45}"/>
              </a:ext>
            </a:extLst>
          </p:cNvPr>
          <p:cNvCxnSpPr>
            <a:cxnSpLocks/>
          </p:cNvCxnSpPr>
          <p:nvPr userDrawn="1"/>
        </p:nvCxnSpPr>
        <p:spPr>
          <a:xfrm>
            <a:off x="838200" y="6302827"/>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21" name="Graphic 20">
            <a:extLst>
              <a:ext uri="{FF2B5EF4-FFF2-40B4-BE49-F238E27FC236}">
                <a16:creationId xmlns:a16="http://schemas.microsoft.com/office/drawing/2014/main" id="{73B1EF7F-F95F-FE40-B87C-55AB67698C7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131874" y="6414781"/>
            <a:ext cx="1221926" cy="246735"/>
          </a:xfrm>
          <a:prstGeom prst="rect">
            <a:avLst/>
          </a:prstGeom>
        </p:spPr>
      </p:pic>
      <p:pic>
        <p:nvPicPr>
          <p:cNvPr id="25" name="Afbeelding 24">
            <a:extLst>
              <a:ext uri="{FF2B5EF4-FFF2-40B4-BE49-F238E27FC236}">
                <a16:creationId xmlns:a16="http://schemas.microsoft.com/office/drawing/2014/main" id="{F4C483D7-89ED-5B41-A01C-B1C2D0485167}"/>
              </a:ext>
            </a:extLst>
          </p:cNvPr>
          <p:cNvPicPr>
            <a:picLocks noChangeAspect="1"/>
          </p:cNvPicPr>
          <p:nvPr userDrawn="1"/>
        </p:nvPicPr>
        <p:blipFill>
          <a:blip r:embed="rId4">
            <a:alphaModFix amt="15000"/>
          </a:blip>
          <a:stretch>
            <a:fillRect/>
          </a:stretch>
        </p:blipFill>
        <p:spPr>
          <a:xfrm rot="-600000">
            <a:off x="-2732251" y="2974151"/>
            <a:ext cx="6902278" cy="6487387"/>
          </a:xfrm>
          <a:prstGeom prst="rect">
            <a:avLst/>
          </a:prstGeom>
        </p:spPr>
      </p:pic>
    </p:spTree>
    <p:extLst>
      <p:ext uri="{BB962C8B-B14F-4D97-AF65-F5344CB8AC3E}">
        <p14:creationId xmlns:p14="http://schemas.microsoft.com/office/powerpoint/2010/main" val="1385834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accent2"/>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838200" y="134880"/>
            <a:ext cx="10515600" cy="5969891"/>
          </a:xfrm>
        </p:spPr>
        <p:txBody>
          <a:bodyPr>
            <a:normAutofit/>
          </a:bodyPr>
          <a:lstStyle>
            <a:lvl1pPr algn="ctr">
              <a:defRPr sz="6000">
                <a:solidFill>
                  <a:schemeClr val="bg1"/>
                </a:solidFill>
              </a:defRPr>
            </a:lvl1pPr>
          </a:lstStyle>
          <a:p>
            <a:r>
              <a:rPr lang="nl-NL"/>
              <a:t>Klik om stijl te bewerken</a:t>
            </a:r>
            <a:endParaRPr lang="nl-NL" dirty="0"/>
          </a:p>
        </p:txBody>
      </p:sp>
      <p:sp>
        <p:nvSpPr>
          <p:cNvPr id="4" name="Tijdelijke aanduiding voor datum 3"/>
          <p:cNvSpPr>
            <a:spLocks noGrp="1"/>
          </p:cNvSpPr>
          <p:nvPr>
            <p:ph type="dt" sz="half" idx="10"/>
          </p:nvPr>
        </p:nvSpPr>
        <p:spPr/>
        <p:txBody>
          <a:bodyPr/>
          <a:lstStyle>
            <a:lvl1pPr>
              <a:defRPr>
                <a:solidFill>
                  <a:schemeClr val="bg1"/>
                </a:solidFill>
              </a:defRPr>
            </a:lvl1pPr>
          </a:lstStyle>
          <a:p>
            <a:fld id="{D50E7C93-60E8-8648-8DE9-FA3C271682D0}" type="datetimeFigureOut">
              <a:rPr lang="nl-NL" smtClean="0"/>
              <a:pPr/>
              <a:t>24-4-2024</a:t>
            </a:fld>
            <a:endParaRPr lang="nl-NL" dirty="0"/>
          </a:p>
        </p:txBody>
      </p:sp>
      <p:sp>
        <p:nvSpPr>
          <p:cNvPr id="5" name="Tijdelijke aanduiding voor voettekst 4"/>
          <p:cNvSpPr>
            <a:spLocks noGrp="1"/>
          </p:cNvSpPr>
          <p:nvPr>
            <p:ph type="ftr" sz="quarter" idx="11"/>
          </p:nvPr>
        </p:nvSpPr>
        <p:spPr/>
        <p:txBody>
          <a:bodyPr/>
          <a:lstStyle>
            <a:lvl1pPr>
              <a:defRPr>
                <a:solidFill>
                  <a:schemeClr val="bg1"/>
                </a:solidFill>
              </a:defRPr>
            </a:lvl1pPr>
          </a:lstStyle>
          <a:p>
            <a:endParaRPr lang="nl-NL" dirty="0"/>
          </a:p>
        </p:txBody>
      </p:sp>
      <p:sp>
        <p:nvSpPr>
          <p:cNvPr id="6" name="Tijdelijke aanduiding voor dianummer 5"/>
          <p:cNvSpPr>
            <a:spLocks noGrp="1"/>
          </p:cNvSpPr>
          <p:nvPr>
            <p:ph type="sldNum" sz="quarter" idx="12"/>
          </p:nvPr>
        </p:nvSpPr>
        <p:spPr/>
        <p:txBody>
          <a:bodyPr/>
          <a:lstStyle>
            <a:lvl1pPr>
              <a:defRPr>
                <a:solidFill>
                  <a:schemeClr val="bg1"/>
                </a:solidFill>
              </a:defRPr>
            </a:lvl1pPr>
          </a:lstStyle>
          <a:p>
            <a:fld id="{3DD1B430-5217-004E-9578-39CC94448185}" type="slidenum">
              <a:rPr lang="nl-NL" smtClean="0"/>
              <a:pPr/>
              <a:t>‹nr.›</a:t>
            </a:fld>
            <a:endParaRPr lang="nl-NL" dirty="0"/>
          </a:p>
        </p:txBody>
      </p:sp>
      <p:cxnSp>
        <p:nvCxnSpPr>
          <p:cNvPr id="8" name="Rechte verbindingslijn 7">
            <a:extLst>
              <a:ext uri="{FF2B5EF4-FFF2-40B4-BE49-F238E27FC236}">
                <a16:creationId xmlns:a16="http://schemas.microsoft.com/office/drawing/2014/main" id="{B304C7EF-C63D-2943-ADE3-A858A74F61A4}"/>
              </a:ext>
            </a:extLst>
          </p:cNvPr>
          <p:cNvCxnSpPr>
            <a:cxnSpLocks/>
          </p:cNvCxnSpPr>
          <p:nvPr userDrawn="1"/>
        </p:nvCxnSpPr>
        <p:spPr>
          <a:xfrm>
            <a:off x="838200" y="6302827"/>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Graphic 9">
            <a:extLst>
              <a:ext uri="{FF2B5EF4-FFF2-40B4-BE49-F238E27FC236}">
                <a16:creationId xmlns:a16="http://schemas.microsoft.com/office/drawing/2014/main" id="{40472C13-44DB-0049-B4B6-6ED2AA6FD0E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131874" y="6414781"/>
            <a:ext cx="1221926" cy="246735"/>
          </a:xfrm>
          <a:prstGeom prst="rect">
            <a:avLst/>
          </a:prstGeom>
        </p:spPr>
      </p:pic>
      <p:pic>
        <p:nvPicPr>
          <p:cNvPr id="13" name="Afbeelding 12">
            <a:extLst>
              <a:ext uri="{FF2B5EF4-FFF2-40B4-BE49-F238E27FC236}">
                <a16:creationId xmlns:a16="http://schemas.microsoft.com/office/drawing/2014/main" id="{12E78FE6-7FB4-BD4D-9DC3-9002E19E458B}"/>
              </a:ext>
            </a:extLst>
          </p:cNvPr>
          <p:cNvPicPr>
            <a:picLocks noChangeAspect="1"/>
          </p:cNvPicPr>
          <p:nvPr userDrawn="1"/>
        </p:nvPicPr>
        <p:blipFill>
          <a:blip r:embed="rId4">
            <a:alphaModFix amt="10000"/>
          </a:blip>
          <a:stretch>
            <a:fillRect/>
          </a:stretch>
        </p:blipFill>
        <p:spPr>
          <a:xfrm rot="-600000">
            <a:off x="6708659" y="-3367368"/>
            <a:ext cx="9290280" cy="8731848"/>
          </a:xfrm>
          <a:prstGeom prst="rect">
            <a:avLst/>
          </a:prstGeom>
        </p:spPr>
      </p:pic>
    </p:spTree>
    <p:extLst>
      <p:ext uri="{BB962C8B-B14F-4D97-AF65-F5344CB8AC3E}">
        <p14:creationId xmlns:p14="http://schemas.microsoft.com/office/powerpoint/2010/main" val="865641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Highlight">
    <p:bg>
      <p:bgPr>
        <a:solidFill>
          <a:schemeClr val="accent4"/>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838201" y="365125"/>
            <a:ext cx="7187360" cy="1325563"/>
          </a:xfrm>
        </p:spPr>
        <p:txBody>
          <a:bodyPr/>
          <a:lstStyle>
            <a:lvl1pPr>
              <a:defRPr b="0">
                <a:solidFill>
                  <a:schemeClr val="accent1"/>
                </a:solidFill>
              </a:defRPr>
            </a:lvl1pPr>
          </a:lstStyle>
          <a:p>
            <a:r>
              <a:rPr lang="nl-NL"/>
              <a:t>Klik om stijl te bewerken</a:t>
            </a:r>
            <a:endParaRPr lang="nl-NL" dirty="0"/>
          </a:p>
        </p:txBody>
      </p:sp>
      <p:sp>
        <p:nvSpPr>
          <p:cNvPr id="3" name="Tijdelijke aanduiding voor inhoud 2"/>
          <p:cNvSpPr>
            <a:spLocks noGrp="1"/>
          </p:cNvSpPr>
          <p:nvPr>
            <p:ph idx="1"/>
          </p:nvPr>
        </p:nvSpPr>
        <p:spPr>
          <a:xfrm>
            <a:off x="838201" y="1825625"/>
            <a:ext cx="7187360" cy="4351338"/>
          </a:xfrm>
        </p:spPr>
        <p:txBody>
          <a:bodyPr/>
          <a:lstStyle>
            <a:lvl1pPr marL="228600" indent="-228600">
              <a:buClr>
                <a:schemeClr val="accent1"/>
              </a:buClr>
              <a:buFont typeface="Wingdings" pitchFamily="2" charset="2"/>
              <a:buChar char="ü"/>
              <a:defRPr>
                <a:solidFill>
                  <a:schemeClr val="accent1"/>
                </a:solidFill>
              </a:defRPr>
            </a:lvl1pPr>
            <a:lvl2pPr marL="685800" indent="-228600">
              <a:buClr>
                <a:schemeClr val="accent1"/>
              </a:buClr>
              <a:buFont typeface="Wingdings" pitchFamily="2" charset="2"/>
              <a:buChar char="ü"/>
              <a:defRPr>
                <a:solidFill>
                  <a:schemeClr val="accent1"/>
                </a:solidFill>
              </a:defRPr>
            </a:lvl2pPr>
            <a:lvl3pPr marL="1143000" indent="-228600">
              <a:buClr>
                <a:schemeClr val="accent1"/>
              </a:buClr>
              <a:buFont typeface="Wingdings" pitchFamily="2" charset="2"/>
              <a:buChar char="ü"/>
              <a:defRPr>
                <a:solidFill>
                  <a:schemeClr val="accent1"/>
                </a:solidFill>
              </a:defRPr>
            </a:lvl3pPr>
            <a:lvl4pPr marL="1600200" indent="-228600">
              <a:buClr>
                <a:schemeClr val="accent1"/>
              </a:buClr>
              <a:buFont typeface="Wingdings" pitchFamily="2" charset="2"/>
              <a:buChar char="ü"/>
              <a:defRPr>
                <a:solidFill>
                  <a:schemeClr val="accent1"/>
                </a:solidFill>
              </a:defRPr>
            </a:lvl4pPr>
            <a:lvl5pPr marL="2057400" indent="-228600">
              <a:buClr>
                <a:schemeClr val="accent1"/>
              </a:buClr>
              <a:buFont typeface="Wingdings" pitchFamily="2" charset="2"/>
              <a:buChar char="ü"/>
              <a:defRPr>
                <a:solidFill>
                  <a:schemeClr val="accent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p:cNvSpPr>
            <a:spLocks noGrp="1"/>
          </p:cNvSpPr>
          <p:nvPr>
            <p:ph type="dt" sz="half" idx="10"/>
          </p:nvPr>
        </p:nvSpPr>
        <p:spPr/>
        <p:txBody>
          <a:bodyPr/>
          <a:lstStyle>
            <a:lvl1pPr>
              <a:defRPr>
                <a:solidFill>
                  <a:schemeClr val="bg1"/>
                </a:solidFill>
              </a:defRPr>
            </a:lvl1pPr>
          </a:lstStyle>
          <a:p>
            <a:fld id="{D50E7C93-60E8-8648-8DE9-FA3C271682D0}" type="datetimeFigureOut">
              <a:rPr lang="nl-NL" smtClean="0"/>
              <a:pPr/>
              <a:t>24-4-2024</a:t>
            </a:fld>
            <a:endParaRPr lang="nl-NL" dirty="0"/>
          </a:p>
        </p:txBody>
      </p:sp>
      <p:sp>
        <p:nvSpPr>
          <p:cNvPr id="5" name="Tijdelijke aanduiding voor voettekst 4"/>
          <p:cNvSpPr>
            <a:spLocks noGrp="1"/>
          </p:cNvSpPr>
          <p:nvPr>
            <p:ph type="ftr" sz="quarter" idx="11"/>
          </p:nvPr>
        </p:nvSpPr>
        <p:spPr/>
        <p:txBody>
          <a:bodyPr/>
          <a:lstStyle>
            <a:lvl1pPr>
              <a:defRPr>
                <a:solidFill>
                  <a:schemeClr val="bg1"/>
                </a:solidFill>
              </a:defRPr>
            </a:lvl1pPr>
          </a:lstStyle>
          <a:p>
            <a:endParaRPr lang="nl-NL" dirty="0"/>
          </a:p>
        </p:txBody>
      </p:sp>
      <p:sp>
        <p:nvSpPr>
          <p:cNvPr id="6" name="Tijdelijke aanduiding voor dianummer 5"/>
          <p:cNvSpPr>
            <a:spLocks noGrp="1"/>
          </p:cNvSpPr>
          <p:nvPr>
            <p:ph type="sldNum" sz="quarter" idx="12"/>
          </p:nvPr>
        </p:nvSpPr>
        <p:spPr/>
        <p:txBody>
          <a:bodyPr/>
          <a:lstStyle>
            <a:lvl1pPr>
              <a:defRPr>
                <a:solidFill>
                  <a:schemeClr val="bg1"/>
                </a:solidFill>
              </a:defRPr>
            </a:lvl1pPr>
          </a:lstStyle>
          <a:p>
            <a:fld id="{3DD1B430-5217-004E-9578-39CC94448185}" type="slidenum">
              <a:rPr lang="nl-NL" smtClean="0"/>
              <a:pPr/>
              <a:t>‹nr.›</a:t>
            </a:fld>
            <a:endParaRPr lang="nl-NL" dirty="0"/>
          </a:p>
        </p:txBody>
      </p:sp>
      <p:cxnSp>
        <p:nvCxnSpPr>
          <p:cNvPr id="9" name="Rechte verbindingslijn 8">
            <a:extLst>
              <a:ext uri="{FF2B5EF4-FFF2-40B4-BE49-F238E27FC236}">
                <a16:creationId xmlns:a16="http://schemas.microsoft.com/office/drawing/2014/main" id="{FA581838-2644-F745-AD57-BCC51AA787D8}"/>
              </a:ext>
            </a:extLst>
          </p:cNvPr>
          <p:cNvCxnSpPr>
            <a:cxnSpLocks/>
          </p:cNvCxnSpPr>
          <p:nvPr userDrawn="1"/>
        </p:nvCxnSpPr>
        <p:spPr>
          <a:xfrm>
            <a:off x="838200" y="6302827"/>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Graphic 10">
            <a:extLst>
              <a:ext uri="{FF2B5EF4-FFF2-40B4-BE49-F238E27FC236}">
                <a16:creationId xmlns:a16="http://schemas.microsoft.com/office/drawing/2014/main" id="{F7A9C933-3BBA-8B4C-82BE-7B8CEBF66D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131874" y="6414781"/>
            <a:ext cx="1221926" cy="246735"/>
          </a:xfrm>
          <a:prstGeom prst="rect">
            <a:avLst/>
          </a:prstGeom>
        </p:spPr>
      </p:pic>
      <p:pic>
        <p:nvPicPr>
          <p:cNvPr id="20" name="Graphic 19">
            <a:extLst>
              <a:ext uri="{FF2B5EF4-FFF2-40B4-BE49-F238E27FC236}">
                <a16:creationId xmlns:a16="http://schemas.microsoft.com/office/drawing/2014/main" id="{7D15B3F7-2ED3-4447-9D99-4CD1C6F1335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340908" y="1690688"/>
            <a:ext cx="2753014" cy="2753014"/>
          </a:xfrm>
          <a:prstGeom prst="rect">
            <a:avLst/>
          </a:prstGeom>
        </p:spPr>
      </p:pic>
    </p:spTree>
    <p:extLst>
      <p:ext uri="{BB962C8B-B14F-4D97-AF65-F5344CB8AC3E}">
        <p14:creationId xmlns:p14="http://schemas.microsoft.com/office/powerpoint/2010/main" val="233807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peerpunten">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6"/>
            <a:ext cx="10515600" cy="513714"/>
          </a:xfrm>
        </p:spPr>
        <p:txBody>
          <a:bodyPr/>
          <a:lstStyle>
            <a:lvl1pPr algn="ctr">
              <a:defRPr sz="3600" b="0">
                <a:solidFill>
                  <a:schemeClr val="accent2"/>
                </a:solidFill>
              </a:defRPr>
            </a:lvl1pPr>
          </a:lstStyle>
          <a:p>
            <a:r>
              <a:rPr lang="nl-NL"/>
              <a:t>Klik om stijl te bewerken</a:t>
            </a:r>
            <a:endParaRPr lang="nl-NL" dirty="0"/>
          </a:p>
        </p:txBody>
      </p:sp>
      <p:sp>
        <p:nvSpPr>
          <p:cNvPr id="4" name="Tijdelijke aanduiding voor datum 3"/>
          <p:cNvSpPr>
            <a:spLocks noGrp="1"/>
          </p:cNvSpPr>
          <p:nvPr>
            <p:ph type="dt" sz="half" idx="10"/>
          </p:nvPr>
        </p:nvSpPr>
        <p:spPr/>
        <p:txBody>
          <a:bodyPr/>
          <a:lstStyle/>
          <a:p>
            <a:fld id="{D50E7C93-60E8-8648-8DE9-FA3C271682D0}" type="datetimeFigureOut">
              <a:rPr lang="nl-NL" smtClean="0"/>
              <a:t>24-4-2024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3DD1B430-5217-004E-9578-39CC94448185}" type="slidenum">
              <a:rPr lang="nl-NL" smtClean="0"/>
              <a:t>‹nr.›</a:t>
            </a:fld>
            <a:endParaRPr lang="nl-NL"/>
          </a:p>
        </p:txBody>
      </p:sp>
      <p:cxnSp>
        <p:nvCxnSpPr>
          <p:cNvPr id="7" name="Rechte verbindingslijn 6">
            <a:extLst>
              <a:ext uri="{FF2B5EF4-FFF2-40B4-BE49-F238E27FC236}">
                <a16:creationId xmlns:a16="http://schemas.microsoft.com/office/drawing/2014/main" id="{4FA56F56-7DA4-4448-A5F9-8F9CFDB75990}"/>
              </a:ext>
            </a:extLst>
          </p:cNvPr>
          <p:cNvCxnSpPr>
            <a:cxnSpLocks/>
          </p:cNvCxnSpPr>
          <p:nvPr userDrawn="1"/>
        </p:nvCxnSpPr>
        <p:spPr>
          <a:xfrm>
            <a:off x="838200" y="6302827"/>
            <a:ext cx="105156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D20D492B-D05E-0A4E-94C1-C5629F97629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131878" y="6414782"/>
            <a:ext cx="1221922" cy="246734"/>
          </a:xfrm>
          <a:prstGeom prst="rect">
            <a:avLst/>
          </a:prstGeom>
        </p:spPr>
      </p:pic>
      <p:pic>
        <p:nvPicPr>
          <p:cNvPr id="9" name="Afbeelding 8">
            <a:extLst>
              <a:ext uri="{FF2B5EF4-FFF2-40B4-BE49-F238E27FC236}">
                <a16:creationId xmlns:a16="http://schemas.microsoft.com/office/drawing/2014/main" id="{98DF0BF0-DF2A-B14A-ADBC-91D70CF76934}"/>
              </a:ext>
            </a:extLst>
          </p:cNvPr>
          <p:cNvPicPr>
            <a:picLocks noChangeAspect="1"/>
          </p:cNvPicPr>
          <p:nvPr userDrawn="1"/>
        </p:nvPicPr>
        <p:blipFill>
          <a:blip r:embed="rId4"/>
          <a:stretch>
            <a:fillRect/>
          </a:stretch>
        </p:blipFill>
        <p:spPr>
          <a:xfrm>
            <a:off x="838200" y="1470892"/>
            <a:ext cx="2104900" cy="1960880"/>
          </a:xfrm>
          <a:prstGeom prst="rect">
            <a:avLst/>
          </a:prstGeom>
        </p:spPr>
      </p:pic>
      <p:pic>
        <p:nvPicPr>
          <p:cNvPr id="10" name="Afbeelding 9">
            <a:extLst>
              <a:ext uri="{FF2B5EF4-FFF2-40B4-BE49-F238E27FC236}">
                <a16:creationId xmlns:a16="http://schemas.microsoft.com/office/drawing/2014/main" id="{F754E9B6-E57E-854D-9425-05CA58239C15}"/>
              </a:ext>
            </a:extLst>
          </p:cNvPr>
          <p:cNvPicPr>
            <a:picLocks noChangeAspect="1"/>
          </p:cNvPicPr>
          <p:nvPr userDrawn="1"/>
        </p:nvPicPr>
        <p:blipFill>
          <a:blip r:embed="rId5"/>
          <a:stretch>
            <a:fillRect/>
          </a:stretch>
        </p:blipFill>
        <p:spPr>
          <a:xfrm>
            <a:off x="3641767" y="1470892"/>
            <a:ext cx="2104900" cy="1960880"/>
          </a:xfrm>
          <a:prstGeom prst="rect">
            <a:avLst/>
          </a:prstGeom>
        </p:spPr>
      </p:pic>
      <p:pic>
        <p:nvPicPr>
          <p:cNvPr id="11" name="Afbeelding 10">
            <a:extLst>
              <a:ext uri="{FF2B5EF4-FFF2-40B4-BE49-F238E27FC236}">
                <a16:creationId xmlns:a16="http://schemas.microsoft.com/office/drawing/2014/main" id="{03D1C55E-AAEC-5440-AA78-2062C139D82F}"/>
              </a:ext>
            </a:extLst>
          </p:cNvPr>
          <p:cNvPicPr>
            <a:picLocks noChangeAspect="1"/>
          </p:cNvPicPr>
          <p:nvPr userDrawn="1"/>
        </p:nvPicPr>
        <p:blipFill>
          <a:blip r:embed="rId6"/>
          <a:stretch>
            <a:fillRect/>
          </a:stretch>
        </p:blipFill>
        <p:spPr>
          <a:xfrm>
            <a:off x="6445334" y="1470892"/>
            <a:ext cx="2104900" cy="1960880"/>
          </a:xfrm>
          <a:prstGeom prst="rect">
            <a:avLst/>
          </a:prstGeom>
        </p:spPr>
      </p:pic>
      <p:pic>
        <p:nvPicPr>
          <p:cNvPr id="12" name="Afbeelding 11">
            <a:extLst>
              <a:ext uri="{FF2B5EF4-FFF2-40B4-BE49-F238E27FC236}">
                <a16:creationId xmlns:a16="http://schemas.microsoft.com/office/drawing/2014/main" id="{B11BED03-70AE-1F4A-B586-7C44C48B8F91}"/>
              </a:ext>
            </a:extLst>
          </p:cNvPr>
          <p:cNvPicPr>
            <a:picLocks noChangeAspect="1"/>
          </p:cNvPicPr>
          <p:nvPr userDrawn="1"/>
        </p:nvPicPr>
        <p:blipFill>
          <a:blip r:embed="rId7"/>
          <a:stretch>
            <a:fillRect/>
          </a:stretch>
        </p:blipFill>
        <p:spPr>
          <a:xfrm>
            <a:off x="9248900" y="1470892"/>
            <a:ext cx="2104900" cy="1960880"/>
          </a:xfrm>
          <a:prstGeom prst="rect">
            <a:avLst/>
          </a:prstGeom>
        </p:spPr>
      </p:pic>
      <p:pic>
        <p:nvPicPr>
          <p:cNvPr id="13" name="Afbeelding 12">
            <a:extLst>
              <a:ext uri="{FF2B5EF4-FFF2-40B4-BE49-F238E27FC236}">
                <a16:creationId xmlns:a16="http://schemas.microsoft.com/office/drawing/2014/main" id="{14D2BA8A-A965-D440-9D02-CC22F5A4E814}"/>
              </a:ext>
            </a:extLst>
          </p:cNvPr>
          <p:cNvPicPr>
            <a:picLocks noChangeAspect="1"/>
          </p:cNvPicPr>
          <p:nvPr userDrawn="1"/>
        </p:nvPicPr>
        <p:blipFill>
          <a:blip r:embed="rId8"/>
          <a:stretch>
            <a:fillRect/>
          </a:stretch>
        </p:blipFill>
        <p:spPr>
          <a:xfrm>
            <a:off x="2239983" y="3899132"/>
            <a:ext cx="2104900" cy="1960880"/>
          </a:xfrm>
          <a:prstGeom prst="rect">
            <a:avLst/>
          </a:prstGeom>
        </p:spPr>
      </p:pic>
      <p:pic>
        <p:nvPicPr>
          <p:cNvPr id="14" name="Afbeelding 13">
            <a:extLst>
              <a:ext uri="{FF2B5EF4-FFF2-40B4-BE49-F238E27FC236}">
                <a16:creationId xmlns:a16="http://schemas.microsoft.com/office/drawing/2014/main" id="{D789057A-7F3B-F34A-8CF2-4C5C690EE95F}"/>
              </a:ext>
            </a:extLst>
          </p:cNvPr>
          <p:cNvPicPr>
            <a:picLocks noChangeAspect="1"/>
          </p:cNvPicPr>
          <p:nvPr userDrawn="1"/>
        </p:nvPicPr>
        <p:blipFill>
          <a:blip r:embed="rId9"/>
          <a:stretch>
            <a:fillRect/>
          </a:stretch>
        </p:blipFill>
        <p:spPr>
          <a:xfrm>
            <a:off x="5043550" y="3899132"/>
            <a:ext cx="2104900" cy="1960880"/>
          </a:xfrm>
          <a:prstGeom prst="rect">
            <a:avLst/>
          </a:prstGeom>
        </p:spPr>
      </p:pic>
      <p:pic>
        <p:nvPicPr>
          <p:cNvPr id="15" name="Afbeelding 14">
            <a:extLst>
              <a:ext uri="{FF2B5EF4-FFF2-40B4-BE49-F238E27FC236}">
                <a16:creationId xmlns:a16="http://schemas.microsoft.com/office/drawing/2014/main" id="{3373DB2D-78B5-F84B-9CAD-57B6D5AE0D66}"/>
              </a:ext>
            </a:extLst>
          </p:cNvPr>
          <p:cNvPicPr>
            <a:picLocks noChangeAspect="1"/>
          </p:cNvPicPr>
          <p:nvPr userDrawn="1"/>
        </p:nvPicPr>
        <p:blipFill>
          <a:blip r:embed="rId10"/>
          <a:stretch>
            <a:fillRect/>
          </a:stretch>
        </p:blipFill>
        <p:spPr>
          <a:xfrm>
            <a:off x="7847117" y="3899132"/>
            <a:ext cx="2104900" cy="1960880"/>
          </a:xfrm>
          <a:prstGeom prst="rect">
            <a:avLst/>
          </a:prstGeom>
        </p:spPr>
      </p:pic>
      <p:cxnSp>
        <p:nvCxnSpPr>
          <p:cNvPr id="16" name="Rechte verbindingslijn 15">
            <a:extLst>
              <a:ext uri="{FF2B5EF4-FFF2-40B4-BE49-F238E27FC236}">
                <a16:creationId xmlns:a16="http://schemas.microsoft.com/office/drawing/2014/main" id="{DD2883E0-4ED0-894A-A8E9-A24BF2B05643}"/>
              </a:ext>
            </a:extLst>
          </p:cNvPr>
          <p:cNvCxnSpPr>
            <a:cxnSpLocks/>
          </p:cNvCxnSpPr>
          <p:nvPr userDrawn="1"/>
        </p:nvCxnSpPr>
        <p:spPr>
          <a:xfrm>
            <a:off x="838200" y="1053572"/>
            <a:ext cx="105156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9966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oto">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p>
            <a:fld id="{D50E7C93-60E8-8648-8DE9-FA3C271682D0}" type="datetimeFigureOut">
              <a:rPr lang="nl-NL" smtClean="0"/>
              <a:t>24-4-2024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3DD1B430-5217-004E-9578-39CC94448185}" type="slidenum">
              <a:rPr lang="nl-NL" smtClean="0"/>
              <a:t>‹nr.›</a:t>
            </a:fld>
            <a:endParaRPr lang="nl-NL"/>
          </a:p>
        </p:txBody>
      </p:sp>
      <p:cxnSp>
        <p:nvCxnSpPr>
          <p:cNvPr id="8" name="Rechte verbindingslijn 7">
            <a:extLst>
              <a:ext uri="{FF2B5EF4-FFF2-40B4-BE49-F238E27FC236}">
                <a16:creationId xmlns:a16="http://schemas.microsoft.com/office/drawing/2014/main" id="{DEC08AA8-F236-6F41-BD3F-5E456AB742AF}"/>
              </a:ext>
            </a:extLst>
          </p:cNvPr>
          <p:cNvCxnSpPr>
            <a:cxnSpLocks/>
          </p:cNvCxnSpPr>
          <p:nvPr userDrawn="1"/>
        </p:nvCxnSpPr>
        <p:spPr>
          <a:xfrm>
            <a:off x="838200" y="6302827"/>
            <a:ext cx="105156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0" name="Graphic 9">
            <a:extLst>
              <a:ext uri="{FF2B5EF4-FFF2-40B4-BE49-F238E27FC236}">
                <a16:creationId xmlns:a16="http://schemas.microsoft.com/office/drawing/2014/main" id="{4D6CC6A0-ADF7-2144-8A97-B2225BFE45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131878" y="6414782"/>
            <a:ext cx="1221922" cy="246734"/>
          </a:xfrm>
          <a:prstGeom prst="rect">
            <a:avLst/>
          </a:prstGeom>
        </p:spPr>
      </p:pic>
      <p:sp>
        <p:nvSpPr>
          <p:cNvPr id="7" name="Tekstvak 6">
            <a:extLst>
              <a:ext uri="{FF2B5EF4-FFF2-40B4-BE49-F238E27FC236}">
                <a16:creationId xmlns:a16="http://schemas.microsoft.com/office/drawing/2014/main" id="{8EFC79E0-B182-1D4D-9D48-80713D7A1188}"/>
              </a:ext>
            </a:extLst>
          </p:cNvPr>
          <p:cNvSpPr txBox="1"/>
          <p:nvPr userDrawn="1"/>
        </p:nvSpPr>
        <p:spPr>
          <a:xfrm>
            <a:off x="8311978" y="6886832"/>
            <a:ext cx="0" cy="0"/>
          </a:xfrm>
          <a:prstGeom prst="rect">
            <a:avLst/>
          </a:prstGeom>
          <a:noFill/>
        </p:spPr>
        <p:txBody>
          <a:bodyPr wrap="none" rtlCol="0">
            <a:noAutofit/>
          </a:bodyPr>
          <a:lstStyle/>
          <a:p>
            <a:pPr algn="l">
              <a:lnSpc>
                <a:spcPct val="90000"/>
              </a:lnSpc>
              <a:spcBef>
                <a:spcPts val="1000"/>
              </a:spcBef>
            </a:pPr>
            <a:endParaRPr lang="nl-NL" sz="2400" dirty="0">
              <a:latin typeface="Source Sans Pro" panose="020B0503030403020204" pitchFamily="34" charset="0"/>
              <a:ea typeface="Source Sans Pro" panose="020B0503030403020204" pitchFamily="34" charset="0"/>
            </a:endParaRPr>
          </a:p>
        </p:txBody>
      </p:sp>
      <p:sp>
        <p:nvSpPr>
          <p:cNvPr id="11" name="Tijdelijke aanduiding voor afbeelding 2">
            <a:extLst>
              <a:ext uri="{FF2B5EF4-FFF2-40B4-BE49-F238E27FC236}">
                <a16:creationId xmlns:a16="http://schemas.microsoft.com/office/drawing/2014/main" id="{FFF251F1-5D4F-2C44-87E4-D70DA98A4BF5}"/>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p>
        </p:txBody>
      </p:sp>
    </p:spTree>
    <p:extLst>
      <p:ext uri="{BB962C8B-B14F-4D97-AF65-F5344CB8AC3E}">
        <p14:creationId xmlns:p14="http://schemas.microsoft.com/office/powerpoint/2010/main" val="133466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fon">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AB532E7F-0A78-4447-BF0C-6F2B52B60AF1}"/>
              </a:ext>
            </a:extLst>
          </p:cNvPr>
          <p:cNvSpPr/>
          <p:nvPr userDrawn="1"/>
        </p:nvSpPr>
        <p:spPr>
          <a:xfrm>
            <a:off x="0" y="2539269"/>
            <a:ext cx="12192000" cy="43187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hasCustomPrompt="1"/>
          </p:nvPr>
        </p:nvSpPr>
        <p:spPr>
          <a:xfrm>
            <a:off x="838200" y="291772"/>
            <a:ext cx="10515600" cy="1411775"/>
          </a:xfrm>
        </p:spPr>
        <p:txBody>
          <a:bodyPr anchor="b" anchorCtr="0">
            <a:normAutofit/>
          </a:bodyPr>
          <a:lstStyle>
            <a:lvl1pPr algn="ctr">
              <a:defRPr sz="4400" b="1">
                <a:solidFill>
                  <a:schemeClr val="accent2"/>
                </a:solidFill>
              </a:defRPr>
            </a:lvl1pPr>
          </a:lstStyle>
          <a:p>
            <a:r>
              <a:rPr lang="nl-NL" dirty="0"/>
              <a:t>Titelstijl van model bewerken</a:t>
            </a:r>
          </a:p>
        </p:txBody>
      </p:sp>
      <p:sp>
        <p:nvSpPr>
          <p:cNvPr id="3" name="Tijdelijke aanduiding voor inhoud 2"/>
          <p:cNvSpPr>
            <a:spLocks noGrp="1"/>
          </p:cNvSpPr>
          <p:nvPr>
            <p:ph idx="1"/>
          </p:nvPr>
        </p:nvSpPr>
        <p:spPr>
          <a:xfrm>
            <a:off x="838200" y="2825591"/>
            <a:ext cx="10515600" cy="3280747"/>
          </a:xfrm>
        </p:spPr>
        <p:txBody>
          <a:bodyPr>
            <a:normAutofit/>
          </a:bodyPr>
          <a:lstStyle>
            <a:lvl1pPr marL="0" indent="0" algn="ctr">
              <a:buNone/>
              <a:defRPr sz="2000">
                <a:solidFill>
                  <a:schemeClr val="bg1"/>
                </a:solidFill>
              </a:defRPr>
            </a:lvl1pPr>
            <a:lvl2pPr marL="457200" indent="0" algn="ctr">
              <a:buNone/>
              <a:defRPr sz="2000">
                <a:solidFill>
                  <a:schemeClr val="bg1"/>
                </a:solidFill>
              </a:defRPr>
            </a:lvl2pPr>
            <a:lvl3pPr marL="914400" indent="0" algn="ctr">
              <a:buNone/>
              <a:defRPr sz="2000">
                <a:solidFill>
                  <a:schemeClr val="bg1"/>
                </a:solidFill>
              </a:defRPr>
            </a:lvl3pPr>
            <a:lvl4pPr marL="1371600" indent="0" algn="ctr">
              <a:buNone/>
              <a:defRPr sz="2000">
                <a:solidFill>
                  <a:schemeClr val="bg1"/>
                </a:solidFill>
              </a:defRPr>
            </a:lvl4pPr>
            <a:lvl5pPr marL="1828800" indent="0" algn="ctr">
              <a:buNone/>
              <a:defRPr sz="2000">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p:cNvSpPr>
            <a:spLocks noGrp="1"/>
          </p:cNvSpPr>
          <p:nvPr>
            <p:ph type="dt" sz="half" idx="10"/>
          </p:nvPr>
        </p:nvSpPr>
        <p:spPr/>
        <p:txBody>
          <a:bodyPr/>
          <a:lstStyle>
            <a:lvl1pPr>
              <a:defRPr>
                <a:solidFill>
                  <a:schemeClr val="bg1"/>
                </a:solidFill>
              </a:defRPr>
            </a:lvl1pPr>
          </a:lstStyle>
          <a:p>
            <a:fld id="{D50E7C93-60E8-8648-8DE9-FA3C271682D0}" type="datetimeFigureOut">
              <a:rPr lang="nl-NL" smtClean="0"/>
              <a:pPr/>
              <a:t>24-4-2024</a:t>
            </a:fld>
            <a:endParaRPr lang="nl-NL" dirty="0"/>
          </a:p>
        </p:txBody>
      </p:sp>
      <p:sp>
        <p:nvSpPr>
          <p:cNvPr id="5" name="Tijdelijke aanduiding voor voettekst 4"/>
          <p:cNvSpPr>
            <a:spLocks noGrp="1"/>
          </p:cNvSpPr>
          <p:nvPr>
            <p:ph type="ftr" sz="quarter" idx="11"/>
          </p:nvPr>
        </p:nvSpPr>
        <p:spPr/>
        <p:txBody>
          <a:bodyPr/>
          <a:lstStyle>
            <a:lvl1pPr>
              <a:defRPr>
                <a:solidFill>
                  <a:schemeClr val="bg1"/>
                </a:solidFill>
              </a:defRPr>
            </a:lvl1pPr>
          </a:lstStyle>
          <a:p>
            <a:endParaRPr lang="nl-NL" dirty="0"/>
          </a:p>
        </p:txBody>
      </p:sp>
      <p:sp>
        <p:nvSpPr>
          <p:cNvPr id="6" name="Tijdelijke aanduiding voor dianummer 5"/>
          <p:cNvSpPr>
            <a:spLocks noGrp="1"/>
          </p:cNvSpPr>
          <p:nvPr>
            <p:ph type="sldNum" sz="quarter" idx="12"/>
          </p:nvPr>
        </p:nvSpPr>
        <p:spPr/>
        <p:txBody>
          <a:bodyPr/>
          <a:lstStyle>
            <a:lvl1pPr>
              <a:defRPr>
                <a:solidFill>
                  <a:schemeClr val="bg1"/>
                </a:solidFill>
              </a:defRPr>
            </a:lvl1pPr>
          </a:lstStyle>
          <a:p>
            <a:fld id="{3DD1B430-5217-004E-9578-39CC94448185}" type="slidenum">
              <a:rPr lang="nl-NL" smtClean="0"/>
              <a:pPr/>
              <a:t>‹nr.›</a:t>
            </a:fld>
            <a:endParaRPr lang="nl-NL" dirty="0"/>
          </a:p>
        </p:txBody>
      </p:sp>
      <p:sp>
        <p:nvSpPr>
          <p:cNvPr id="16" name="Rechthoek 15">
            <a:extLst>
              <a:ext uri="{FF2B5EF4-FFF2-40B4-BE49-F238E27FC236}">
                <a16:creationId xmlns:a16="http://schemas.microsoft.com/office/drawing/2014/main" id="{3E5634E9-8AA6-FD46-A02E-CC7D904FE21D}"/>
              </a:ext>
            </a:extLst>
          </p:cNvPr>
          <p:cNvSpPr/>
          <p:nvPr userDrawn="1"/>
        </p:nvSpPr>
        <p:spPr>
          <a:xfrm>
            <a:off x="0" y="2525295"/>
            <a:ext cx="12193200" cy="72000"/>
          </a:xfrm>
          <a:prstGeom prst="rect">
            <a:avLst/>
          </a:prstGeom>
          <a:gradFill>
            <a:gsLst>
              <a:gs pos="30000">
                <a:schemeClr val="accent2"/>
              </a:gs>
              <a:gs pos="68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7" name="Rechte verbindingslijn 16">
            <a:extLst>
              <a:ext uri="{FF2B5EF4-FFF2-40B4-BE49-F238E27FC236}">
                <a16:creationId xmlns:a16="http://schemas.microsoft.com/office/drawing/2014/main" id="{E427F353-D112-C743-82BF-A22300DD6C45}"/>
              </a:ext>
            </a:extLst>
          </p:cNvPr>
          <p:cNvCxnSpPr>
            <a:cxnSpLocks/>
          </p:cNvCxnSpPr>
          <p:nvPr userDrawn="1"/>
        </p:nvCxnSpPr>
        <p:spPr>
          <a:xfrm>
            <a:off x="838200" y="6302827"/>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21" name="Graphic 20">
            <a:extLst>
              <a:ext uri="{FF2B5EF4-FFF2-40B4-BE49-F238E27FC236}">
                <a16:creationId xmlns:a16="http://schemas.microsoft.com/office/drawing/2014/main" id="{73B1EF7F-F95F-FE40-B87C-55AB67698C7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131874" y="6414781"/>
            <a:ext cx="1221926" cy="246735"/>
          </a:xfrm>
          <a:prstGeom prst="rect">
            <a:avLst/>
          </a:prstGeom>
        </p:spPr>
      </p:pic>
      <p:pic>
        <p:nvPicPr>
          <p:cNvPr id="25" name="Afbeelding 24">
            <a:extLst>
              <a:ext uri="{FF2B5EF4-FFF2-40B4-BE49-F238E27FC236}">
                <a16:creationId xmlns:a16="http://schemas.microsoft.com/office/drawing/2014/main" id="{F4C483D7-89ED-5B41-A01C-B1C2D0485167}"/>
              </a:ext>
            </a:extLst>
          </p:cNvPr>
          <p:cNvPicPr>
            <a:picLocks noChangeAspect="1"/>
          </p:cNvPicPr>
          <p:nvPr userDrawn="1"/>
        </p:nvPicPr>
        <p:blipFill>
          <a:blip r:embed="rId4">
            <a:alphaModFix amt="15000"/>
          </a:blip>
          <a:stretch>
            <a:fillRect/>
          </a:stretch>
        </p:blipFill>
        <p:spPr>
          <a:xfrm rot="-600000">
            <a:off x="-2923292" y="3059133"/>
            <a:ext cx="6902278" cy="6487387"/>
          </a:xfrm>
          <a:prstGeom prst="rect">
            <a:avLst/>
          </a:prstGeom>
        </p:spPr>
      </p:pic>
    </p:spTree>
    <p:extLst>
      <p:ext uri="{BB962C8B-B14F-4D97-AF65-F5344CB8AC3E}">
        <p14:creationId xmlns:p14="http://schemas.microsoft.com/office/powerpoint/2010/main" val="56443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nl-NL" dirty="0"/>
              <a:t>Titelstijl van model bewerken</a:t>
            </a:r>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6713495" y="6356350"/>
            <a:ext cx="810985" cy="365125"/>
          </a:xfrm>
          <a:prstGeom prst="rect">
            <a:avLst/>
          </a:prstGeom>
        </p:spPr>
        <p:txBody>
          <a:bodyPr vert="horz" lIns="91440" tIns="45720" rIns="91440" bIns="45720" rtlCol="0" anchor="ctr"/>
          <a:lstStyle>
            <a:lvl1pPr algn="l">
              <a:defRPr sz="1000" b="0" i="0">
                <a:solidFill>
                  <a:schemeClr val="tx1"/>
                </a:solidFill>
                <a:latin typeface="Calibri" panose="020F0502020204030204" pitchFamily="34" charset="0"/>
                <a:ea typeface="Calibri" panose="020F0502020204030204" pitchFamily="34" charset="0"/>
              </a:defRPr>
            </a:lvl1pPr>
          </a:lstStyle>
          <a:p>
            <a:fld id="{D50E7C93-60E8-8648-8DE9-FA3C271682D0}" type="datetimeFigureOut">
              <a:rPr lang="nl-NL" smtClean="0"/>
              <a:pPr/>
              <a:t>24-4-2024</a:t>
            </a:fld>
            <a:endParaRPr lang="nl-NL" dirty="0"/>
          </a:p>
        </p:txBody>
      </p:sp>
      <p:sp>
        <p:nvSpPr>
          <p:cNvPr id="5" name="Tijdelijke aanduiding voor voettekst 4"/>
          <p:cNvSpPr>
            <a:spLocks noGrp="1"/>
          </p:cNvSpPr>
          <p:nvPr>
            <p:ph type="ftr" sz="quarter" idx="3"/>
          </p:nvPr>
        </p:nvSpPr>
        <p:spPr>
          <a:xfrm>
            <a:off x="838200" y="6356350"/>
            <a:ext cx="5323114" cy="365125"/>
          </a:xfrm>
          <a:prstGeom prst="rect">
            <a:avLst/>
          </a:prstGeom>
        </p:spPr>
        <p:txBody>
          <a:bodyPr vert="horz" lIns="91440" tIns="45720" rIns="91440" bIns="45720" rtlCol="0" anchor="ctr"/>
          <a:lstStyle>
            <a:lvl1pPr algn="l">
              <a:defRPr sz="1000" b="0" i="0">
                <a:solidFill>
                  <a:schemeClr val="tx1"/>
                </a:solidFill>
                <a:latin typeface="Calibri" panose="020F0502020204030204" pitchFamily="34" charset="0"/>
                <a:ea typeface="Calibri" panose="020F0502020204030204" pitchFamily="34" charset="0"/>
              </a:defRPr>
            </a:lvl1pPr>
          </a:lstStyle>
          <a:p>
            <a:endParaRPr lang="nl-NL" dirty="0"/>
          </a:p>
        </p:txBody>
      </p:sp>
      <p:sp>
        <p:nvSpPr>
          <p:cNvPr id="6" name="Tijdelijke aanduiding voor dianummer 5"/>
          <p:cNvSpPr>
            <a:spLocks noGrp="1"/>
          </p:cNvSpPr>
          <p:nvPr>
            <p:ph type="sldNum" sz="quarter" idx="4"/>
          </p:nvPr>
        </p:nvSpPr>
        <p:spPr>
          <a:xfrm>
            <a:off x="7935416" y="6356350"/>
            <a:ext cx="810985" cy="365125"/>
          </a:xfrm>
          <a:prstGeom prst="rect">
            <a:avLst/>
          </a:prstGeom>
        </p:spPr>
        <p:txBody>
          <a:bodyPr vert="horz" lIns="91440" tIns="45720" rIns="91440" bIns="45720" rtlCol="0" anchor="ctr"/>
          <a:lstStyle>
            <a:lvl1pPr algn="r">
              <a:defRPr sz="1200" b="0" i="0">
                <a:solidFill>
                  <a:schemeClr val="tx1"/>
                </a:solidFill>
                <a:latin typeface="Calibri" panose="020F0502020204030204" pitchFamily="34" charset="0"/>
                <a:ea typeface="Calibri" panose="020F0502020204030204" pitchFamily="34" charset="0"/>
              </a:defRPr>
            </a:lvl1pPr>
          </a:lstStyle>
          <a:p>
            <a:fld id="{3DD1B430-5217-004E-9578-39CC94448185}" type="slidenum">
              <a:rPr lang="nl-NL" smtClean="0"/>
              <a:pPr/>
              <a:t>‹nr.›</a:t>
            </a:fld>
            <a:endParaRPr lang="nl-NL" dirty="0"/>
          </a:p>
        </p:txBody>
      </p:sp>
    </p:spTree>
    <p:extLst>
      <p:ext uri="{BB962C8B-B14F-4D97-AF65-F5344CB8AC3E}">
        <p14:creationId xmlns:p14="http://schemas.microsoft.com/office/powerpoint/2010/main" val="786426117"/>
      </p:ext>
    </p:extLst>
  </p:cSld>
  <p:clrMap bg1="lt1" tx1="dk1" bg2="lt2" tx2="dk2" accent1="accent1" accent2="accent2" accent3="accent3" accent4="accent4" accent5="accent5" accent6="accent6" hlink="hlink" folHlink="folHlink"/>
  <p:sldLayoutIdLst>
    <p:sldLayoutId id="2147483664" r:id="rId1"/>
    <p:sldLayoutId id="2147483660" r:id="rId2"/>
    <p:sldLayoutId id="2147483672" r:id="rId3"/>
    <p:sldLayoutId id="2147483666" r:id="rId4"/>
    <p:sldLayoutId id="2147483665" r:id="rId5"/>
    <p:sldLayoutId id="2147483669" r:id="rId6"/>
    <p:sldLayoutId id="2147483670" r:id="rId7"/>
    <p:sldLayoutId id="2147483671" r:id="rId8"/>
    <p:sldLayoutId id="2147483673"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p:titleStyle>
    <p:bodyStyle>
      <a:lvl1pPr marL="228600" indent="-228600" algn="l" defTabSz="914400" rtl="0" eaLnBrk="1" latinLnBrk="0" hangingPunct="1">
        <a:lnSpc>
          <a:spcPct val="100000"/>
        </a:lnSpc>
        <a:spcBef>
          <a:spcPts val="800"/>
        </a:spcBef>
        <a:buFont typeface="Arial"/>
        <a:buChar char="•"/>
        <a:defRPr sz="2400" b="0" i="0" kern="1200">
          <a:solidFill>
            <a:schemeClr val="accent1"/>
          </a:solidFill>
          <a:latin typeface="Calibri" panose="020F0502020204030204" pitchFamily="34" charset="0"/>
          <a:ea typeface="Calibri" panose="020F0502020204030204" pitchFamily="34" charset="0"/>
          <a:cs typeface="+mn-cs"/>
        </a:defRPr>
      </a:lvl1pPr>
      <a:lvl2pPr marL="685800" indent="-228600" algn="l" defTabSz="914400" rtl="0" eaLnBrk="1" latinLnBrk="0" hangingPunct="1">
        <a:lnSpc>
          <a:spcPct val="100000"/>
        </a:lnSpc>
        <a:spcBef>
          <a:spcPts val="500"/>
        </a:spcBef>
        <a:buFont typeface="Systeemlettertype"/>
        <a:buChar char="–"/>
        <a:defRPr sz="2000" b="0" i="0" kern="1200">
          <a:solidFill>
            <a:schemeClr val="accent1"/>
          </a:solidFill>
          <a:latin typeface="Calibri" panose="020F0502020204030204" pitchFamily="34" charset="0"/>
          <a:ea typeface="Calibri" panose="020F0502020204030204" pitchFamily="34" charset="0"/>
          <a:cs typeface="+mn-cs"/>
        </a:defRPr>
      </a:lvl2pPr>
      <a:lvl3pPr marL="1143000" indent="-228600" algn="l" defTabSz="914400" rtl="0" eaLnBrk="1" latinLnBrk="0" hangingPunct="1">
        <a:lnSpc>
          <a:spcPct val="100000"/>
        </a:lnSpc>
        <a:spcBef>
          <a:spcPts val="500"/>
        </a:spcBef>
        <a:buFont typeface="Arial"/>
        <a:buChar char="•"/>
        <a:defRPr sz="1800" b="0" i="0" kern="1200">
          <a:solidFill>
            <a:schemeClr val="accent1"/>
          </a:solidFill>
          <a:latin typeface="Calibri" panose="020F0502020204030204" pitchFamily="34" charset="0"/>
          <a:ea typeface="Calibri" panose="020F0502020204030204" pitchFamily="34" charset="0"/>
          <a:cs typeface="+mn-cs"/>
        </a:defRPr>
      </a:lvl3pPr>
      <a:lvl4pPr marL="1600200" indent="-228600" algn="l" defTabSz="914400" rtl="0" eaLnBrk="1" latinLnBrk="0" hangingPunct="1">
        <a:lnSpc>
          <a:spcPct val="100000"/>
        </a:lnSpc>
        <a:spcBef>
          <a:spcPts val="500"/>
        </a:spcBef>
        <a:buFont typeface="Systeemlettertype"/>
        <a:buChar char="–"/>
        <a:defRPr sz="1600" b="0" i="0" kern="1200">
          <a:solidFill>
            <a:schemeClr val="accent1"/>
          </a:solidFill>
          <a:latin typeface="Calibri" panose="020F0502020204030204" pitchFamily="34" charset="0"/>
          <a:ea typeface="Calibri" panose="020F0502020204030204" pitchFamily="34" charset="0"/>
          <a:cs typeface="+mn-cs"/>
        </a:defRPr>
      </a:lvl4pPr>
      <a:lvl5pPr marL="2057400" indent="-228600" algn="l" defTabSz="914400" rtl="0" eaLnBrk="1" latinLnBrk="0" hangingPunct="1">
        <a:lnSpc>
          <a:spcPct val="100000"/>
        </a:lnSpc>
        <a:spcBef>
          <a:spcPts val="500"/>
        </a:spcBef>
        <a:buFont typeface="Systeemlettertype"/>
        <a:buChar char="»"/>
        <a:defRPr sz="1400" b="0" i="0" kern="1200">
          <a:solidFill>
            <a:schemeClr val="accent1"/>
          </a:solidFill>
          <a:latin typeface="Calibri" panose="020F0502020204030204" pitchFamily="34" charset="0"/>
          <a:ea typeface="Calibri" panose="020F0502020204030204" pitchFamily="34" charset="0"/>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48.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6.png"/><Relationship Id="rId7"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9.emf"/><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53.png"/></Relationships>
</file>

<file path=ppt/slides/_rels/slide1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6.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5.png"/><Relationship Id="rId11" Type="http://schemas.openxmlformats.org/officeDocument/2006/relationships/image" Target="../media/image42.png"/><Relationship Id="rId5" Type="http://schemas.openxmlformats.org/officeDocument/2006/relationships/image" Target="../media/image54.png"/><Relationship Id="rId10" Type="http://schemas.openxmlformats.org/officeDocument/2006/relationships/image" Target="../media/image58.png"/><Relationship Id="rId4" Type="http://schemas.openxmlformats.org/officeDocument/2006/relationships/image" Target="../media/image19.png"/><Relationship Id="rId9" Type="http://schemas.openxmlformats.org/officeDocument/2006/relationships/image" Target="../media/image57.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25.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6.png"/><Relationship Id="rId7" Type="http://schemas.openxmlformats.org/officeDocument/2006/relationships/hyperlink" Target="http://www.zorgvoorbeter.nl/"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www.alzheimernederland.nl/" TargetMode="External"/><Relationship Id="rId5" Type="http://schemas.openxmlformats.org/officeDocument/2006/relationships/hyperlink" Target="http://www.ukonnetwerk.nl/themas/dementie-op-oudere-leeftijd/SABA/" TargetMode="Externa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6.png"/><Relationship Id="rId7"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6.png"/><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6.png"/><Relationship Id="rId7" Type="http://schemas.openxmlformats.org/officeDocument/2006/relationships/image" Target="../media/image30.png"/><Relationship Id="rId12"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19.png"/><Relationship Id="rId5" Type="http://schemas.openxmlformats.org/officeDocument/2006/relationships/image" Target="../media/image28.emf"/><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34.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25.png"/><Relationship Id="rId3" Type="http://schemas.openxmlformats.org/officeDocument/2006/relationships/image" Target="../media/image16.png"/><Relationship Id="rId7" Type="http://schemas.openxmlformats.org/officeDocument/2006/relationships/image" Target="../media/image26.png"/><Relationship Id="rId12"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35.png"/><Relationship Id="rId11" Type="http://schemas.openxmlformats.org/officeDocument/2006/relationships/image" Target="../media/image37.png"/><Relationship Id="rId5" Type="http://schemas.openxmlformats.org/officeDocument/2006/relationships/image" Target="../media/image20.png"/><Relationship Id="rId10" Type="http://schemas.openxmlformats.org/officeDocument/2006/relationships/image" Target="../media/image31.png"/><Relationship Id="rId4" Type="http://schemas.openxmlformats.org/officeDocument/2006/relationships/image" Target="../media/image22.pn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6.png"/><Relationship Id="rId7"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38.png"/><Relationship Id="rId10" Type="http://schemas.openxmlformats.org/officeDocument/2006/relationships/image" Target="../media/image42.png"/><Relationship Id="rId4" Type="http://schemas.openxmlformats.org/officeDocument/2006/relationships/image" Target="../media/image19.png"/><Relationship Id="rId9" Type="http://schemas.openxmlformats.org/officeDocument/2006/relationships/image" Target="../media/image41.png"/></Relationships>
</file>

<file path=ppt/slides/_rels/slide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16.png"/><Relationship Id="rId7"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25.png"/><Relationship Id="rId10" Type="http://schemas.openxmlformats.org/officeDocument/2006/relationships/image" Target="../media/image47.png"/><Relationship Id="rId4" Type="http://schemas.openxmlformats.org/officeDocument/2006/relationships/image" Target="../media/image19.png"/><Relationship Id="rId9"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13" descr="Afbeelding met schermopname, Rechthoek, water, ontwerp">
            <a:extLst>
              <a:ext uri="{FF2B5EF4-FFF2-40B4-BE49-F238E27FC236}">
                <a16:creationId xmlns:a16="http://schemas.microsoft.com/office/drawing/2014/main" id="{0EDF0C7A-D2FF-9440-072A-06EE0E5B6B3C}"/>
              </a:ext>
            </a:extLst>
          </p:cNvPr>
          <p:cNvPicPr>
            <a:picLocks noChangeAspect="1"/>
          </p:cNvPicPr>
          <p:nvPr/>
        </p:nvPicPr>
        <p:blipFill rotWithShape="1">
          <a:blip r:embed="rId3"/>
          <a:srcRect/>
          <a:stretch/>
        </p:blipFill>
        <p:spPr>
          <a:xfrm>
            <a:off x="20" y="10"/>
            <a:ext cx="12191980" cy="6857990"/>
          </a:xfrm>
          <a:prstGeom prst="rect">
            <a:avLst/>
          </a:prstGeom>
          <a:noFill/>
        </p:spPr>
      </p:pic>
      <p:pic>
        <p:nvPicPr>
          <p:cNvPr id="7" name="Afbeelding 6" descr="Afbeelding met tekst, Lettertype, Graphics, schermopname&#10;&#10;Automatisch gegenereerde beschrijving">
            <a:extLst>
              <a:ext uri="{FF2B5EF4-FFF2-40B4-BE49-F238E27FC236}">
                <a16:creationId xmlns:a16="http://schemas.microsoft.com/office/drawing/2014/main" id="{DC395192-186A-4335-6ED9-811913B7D00A}"/>
              </a:ext>
            </a:extLst>
          </p:cNvPr>
          <p:cNvPicPr>
            <a:picLocks noChangeAspect="1"/>
          </p:cNvPicPr>
          <p:nvPr/>
        </p:nvPicPr>
        <p:blipFill>
          <a:blip r:embed="rId4"/>
          <a:stretch>
            <a:fillRect/>
          </a:stretch>
        </p:blipFill>
        <p:spPr>
          <a:xfrm>
            <a:off x="10597895" y="109557"/>
            <a:ext cx="1431343" cy="1634461"/>
          </a:xfrm>
          <a:prstGeom prst="rect">
            <a:avLst/>
          </a:prstGeom>
        </p:spPr>
      </p:pic>
      <p:pic>
        <p:nvPicPr>
          <p:cNvPr id="3" name="Afbeelding 2" descr="Afbeelding met tekenfilm&#10;&#10;Automatisch gegenereerde beschrijving">
            <a:extLst>
              <a:ext uri="{FF2B5EF4-FFF2-40B4-BE49-F238E27FC236}">
                <a16:creationId xmlns:a16="http://schemas.microsoft.com/office/drawing/2014/main" id="{2B7D2DC5-4BB3-6E9F-3584-52D12218D1F5}"/>
              </a:ext>
            </a:extLst>
          </p:cNvPr>
          <p:cNvPicPr>
            <a:picLocks noChangeAspect="1"/>
          </p:cNvPicPr>
          <p:nvPr/>
        </p:nvPicPr>
        <p:blipFill>
          <a:blip r:embed="rId5"/>
          <a:stretch>
            <a:fillRect/>
          </a:stretch>
        </p:blipFill>
        <p:spPr>
          <a:xfrm>
            <a:off x="3986213" y="1984384"/>
            <a:ext cx="6098391" cy="4044941"/>
          </a:xfrm>
          <a:prstGeom prst="rect">
            <a:avLst/>
          </a:prstGeom>
        </p:spPr>
      </p:pic>
      <p:pic>
        <p:nvPicPr>
          <p:cNvPr id="6" name="Afbeelding 5" descr="Afbeelding met schermopname, tekst, Lettertype, Graphics&#10;&#10;Automatisch gegenereerde beschrijving">
            <a:extLst>
              <a:ext uri="{FF2B5EF4-FFF2-40B4-BE49-F238E27FC236}">
                <a16:creationId xmlns:a16="http://schemas.microsoft.com/office/drawing/2014/main" id="{CE425CAC-B4F1-D016-9539-02F1A038F934}"/>
              </a:ext>
            </a:extLst>
          </p:cNvPr>
          <p:cNvPicPr>
            <a:picLocks noChangeAspect="1"/>
          </p:cNvPicPr>
          <p:nvPr/>
        </p:nvPicPr>
        <p:blipFill>
          <a:blip r:embed="rId6"/>
          <a:stretch>
            <a:fillRect/>
          </a:stretch>
        </p:blipFill>
        <p:spPr>
          <a:xfrm>
            <a:off x="376231" y="10"/>
            <a:ext cx="2514093" cy="1681928"/>
          </a:xfrm>
          <a:prstGeom prst="rect">
            <a:avLst/>
          </a:prstGeom>
        </p:spPr>
      </p:pic>
      <p:sp>
        <p:nvSpPr>
          <p:cNvPr id="2" name="Tekstvak 1">
            <a:extLst>
              <a:ext uri="{FF2B5EF4-FFF2-40B4-BE49-F238E27FC236}">
                <a16:creationId xmlns:a16="http://schemas.microsoft.com/office/drawing/2014/main" id="{2F01AAD5-236B-45D8-9E4B-3B4E36E60B8D}"/>
              </a:ext>
            </a:extLst>
          </p:cNvPr>
          <p:cNvSpPr txBox="1"/>
          <p:nvPr/>
        </p:nvSpPr>
        <p:spPr>
          <a:xfrm>
            <a:off x="2955364" y="6486525"/>
            <a:ext cx="914400" cy="914400"/>
          </a:xfrm>
          <a:prstGeom prst="rect">
            <a:avLst/>
          </a:prstGeom>
          <a:noFill/>
        </p:spPr>
        <p:txBody>
          <a:bodyPr wrap="none" rtlCol="0">
            <a:noAutofit/>
          </a:bodyPr>
          <a:lstStyle/>
          <a:p>
            <a:pPr algn="l">
              <a:lnSpc>
                <a:spcPct val="90000"/>
              </a:lnSpc>
              <a:spcBef>
                <a:spcPts val="1000"/>
              </a:spcBef>
            </a:pPr>
            <a:r>
              <a:rPr lang="nl-NL" sz="800" dirty="0">
                <a:effectLst/>
                <a:latin typeface="Source Sans Pro" panose="020B0503030403020204" pitchFamily="34" charset="0"/>
                <a:ea typeface="Source Sans Pro" panose="020B0503030403020204" pitchFamily="34" charset="0"/>
              </a:rPr>
              <a:t>©2024, UKON, </a:t>
            </a:r>
            <a:r>
              <a:rPr lang="nl-NL" sz="800" dirty="0">
                <a:latin typeface="Source Sans Pro" panose="020B0503030403020204" pitchFamily="34" charset="0"/>
                <a:ea typeface="Source Sans Pro" panose="020B0503030403020204" pitchFamily="34" charset="0"/>
              </a:rPr>
              <a:t>ROC Nijmegen</a:t>
            </a:r>
            <a:r>
              <a:rPr lang="nl-NL" sz="800" dirty="0">
                <a:effectLst/>
                <a:latin typeface="Source Sans Pro" panose="020B0503030403020204" pitchFamily="34" charset="0"/>
                <a:ea typeface="Source Sans Pro" panose="020B0503030403020204" pitchFamily="34" charset="0"/>
              </a:rPr>
              <a:t>. Dit materiaal is ontwikkeld voor onderwijsdoeleinden. Niets hiervan mag worden gewijzigd zonder nadrukkelijke toestemming van de rechthebbenden.</a:t>
            </a:r>
            <a:r>
              <a:rPr lang="nl-NL" sz="1800" b="1" dirty="0">
                <a:effectLst/>
                <a:latin typeface="Calibri" panose="020F0502020204030204" pitchFamily="34" charset="0"/>
              </a:rPr>
              <a:t> </a:t>
            </a:r>
            <a:endParaRPr lang="nl-NL" sz="24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629179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Tijdelijke aanduiding voor inhoud 13" descr="Afbeelding met schermopname, Rechthoek, water, ontwerp">
            <a:extLst>
              <a:ext uri="{FF2B5EF4-FFF2-40B4-BE49-F238E27FC236}">
                <a16:creationId xmlns:a16="http://schemas.microsoft.com/office/drawing/2014/main" id="{CB95A724-9D77-E707-9806-1D3B0B8DBF43}"/>
              </a:ext>
            </a:extLst>
          </p:cNvPr>
          <p:cNvPicPr>
            <a:picLocks noGrp="1" noChangeAspect="1"/>
          </p:cNvPicPr>
          <p:nvPr>
            <p:ph idx="1"/>
          </p:nvPr>
        </p:nvPicPr>
        <p:blipFill rotWithShape="1">
          <a:blip r:embed="rId3"/>
          <a:srcRect/>
          <a:stretch/>
        </p:blipFill>
        <p:spPr>
          <a:xfrm>
            <a:off x="20" y="10"/>
            <a:ext cx="12191980" cy="6857990"/>
          </a:xfrm>
          <a:noFill/>
        </p:spPr>
      </p:pic>
      <p:pic>
        <p:nvPicPr>
          <p:cNvPr id="18" name="Afbeelding 17" descr="Afbeelding met schermopname, tekst, Lettertype, Graphics&#10;&#10;Automatisch gegenereerde beschrijving">
            <a:extLst>
              <a:ext uri="{FF2B5EF4-FFF2-40B4-BE49-F238E27FC236}">
                <a16:creationId xmlns:a16="http://schemas.microsoft.com/office/drawing/2014/main" id="{CD8FB733-112C-3435-2CF7-7263E34BF8F5}"/>
              </a:ext>
            </a:extLst>
          </p:cNvPr>
          <p:cNvPicPr>
            <a:picLocks noChangeAspect="1"/>
          </p:cNvPicPr>
          <p:nvPr/>
        </p:nvPicPr>
        <p:blipFill>
          <a:blip r:embed="rId4"/>
          <a:stretch>
            <a:fillRect/>
          </a:stretch>
        </p:blipFill>
        <p:spPr>
          <a:xfrm>
            <a:off x="376231" y="10"/>
            <a:ext cx="2514093" cy="1681928"/>
          </a:xfrm>
          <a:prstGeom prst="rect">
            <a:avLst/>
          </a:prstGeom>
        </p:spPr>
      </p:pic>
      <p:pic>
        <p:nvPicPr>
          <p:cNvPr id="3" name="Afbeelding 2" descr="Afbeelding met clipart, illustratie, Graphics, kunst&#10;&#10;Automatisch gegenereerde beschrijving">
            <a:extLst>
              <a:ext uri="{FF2B5EF4-FFF2-40B4-BE49-F238E27FC236}">
                <a16:creationId xmlns:a16="http://schemas.microsoft.com/office/drawing/2014/main" id="{CA2F8A73-0E56-4581-427F-9A91B973A73C}"/>
              </a:ext>
            </a:extLst>
          </p:cNvPr>
          <p:cNvPicPr>
            <a:picLocks noChangeAspect="1"/>
          </p:cNvPicPr>
          <p:nvPr/>
        </p:nvPicPr>
        <p:blipFill>
          <a:blip r:embed="rId5"/>
          <a:stretch>
            <a:fillRect/>
          </a:stretch>
        </p:blipFill>
        <p:spPr>
          <a:xfrm>
            <a:off x="2738183" y="1681938"/>
            <a:ext cx="7857854" cy="4061637"/>
          </a:xfrm>
          <a:prstGeom prst="rect">
            <a:avLst/>
          </a:prstGeom>
        </p:spPr>
      </p:pic>
      <p:pic>
        <p:nvPicPr>
          <p:cNvPr id="2" name="Afbeelding 1">
            <a:extLst>
              <a:ext uri="{FF2B5EF4-FFF2-40B4-BE49-F238E27FC236}">
                <a16:creationId xmlns:a16="http://schemas.microsoft.com/office/drawing/2014/main" id="{C9CF0751-7657-2B1B-3F42-38D951D6E4B8}"/>
              </a:ext>
            </a:extLst>
          </p:cNvPr>
          <p:cNvPicPr>
            <a:picLocks noChangeAspect="1"/>
          </p:cNvPicPr>
          <p:nvPr/>
        </p:nvPicPr>
        <p:blipFill>
          <a:blip r:embed="rId6"/>
          <a:stretch>
            <a:fillRect/>
          </a:stretch>
        </p:blipFill>
        <p:spPr>
          <a:xfrm>
            <a:off x="741234" y="4511042"/>
            <a:ext cx="2100076" cy="2164084"/>
          </a:xfrm>
          <a:prstGeom prst="rect">
            <a:avLst/>
          </a:prstGeom>
        </p:spPr>
      </p:pic>
      <p:sp>
        <p:nvSpPr>
          <p:cNvPr id="5" name="Titel 4">
            <a:extLst>
              <a:ext uri="{FF2B5EF4-FFF2-40B4-BE49-F238E27FC236}">
                <a16:creationId xmlns:a16="http://schemas.microsoft.com/office/drawing/2014/main" id="{2ABB0BEB-F4B1-C2ED-21E6-943D0CE34599}"/>
              </a:ext>
            </a:extLst>
          </p:cNvPr>
          <p:cNvSpPr>
            <a:spLocks noGrp="1"/>
          </p:cNvSpPr>
          <p:nvPr>
            <p:ph type="title"/>
          </p:nvPr>
        </p:nvSpPr>
        <p:spPr/>
        <p:txBody>
          <a:bodyPr/>
          <a:lstStyle/>
          <a:p>
            <a:r>
              <a:rPr lang="nl-NL" dirty="0"/>
              <a:t> </a:t>
            </a:r>
          </a:p>
        </p:txBody>
      </p:sp>
      <p:sp>
        <p:nvSpPr>
          <p:cNvPr id="6" name="Titel 1">
            <a:extLst>
              <a:ext uri="{FF2B5EF4-FFF2-40B4-BE49-F238E27FC236}">
                <a16:creationId xmlns:a16="http://schemas.microsoft.com/office/drawing/2014/main" id="{30F478FF-E4A9-32FE-D1E6-F171C9CEC2E8}"/>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Verwachtingen aanpassen</a:t>
            </a:r>
          </a:p>
        </p:txBody>
      </p:sp>
    </p:spTree>
    <p:extLst>
      <p:ext uri="{BB962C8B-B14F-4D97-AF65-F5344CB8AC3E}">
        <p14:creationId xmlns:p14="http://schemas.microsoft.com/office/powerpoint/2010/main" val="93596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Tijdelijke aanduiding voor inhoud 13" descr="Afbeelding met schermopname, Rechthoek, water, ontwerp">
            <a:extLst>
              <a:ext uri="{FF2B5EF4-FFF2-40B4-BE49-F238E27FC236}">
                <a16:creationId xmlns:a16="http://schemas.microsoft.com/office/drawing/2014/main" id="{CB95A724-9D77-E707-9806-1D3B0B8DBF43}"/>
              </a:ext>
            </a:extLst>
          </p:cNvPr>
          <p:cNvPicPr>
            <a:picLocks noGrp="1" noChangeAspect="1"/>
          </p:cNvPicPr>
          <p:nvPr>
            <p:ph idx="1"/>
          </p:nvPr>
        </p:nvPicPr>
        <p:blipFill rotWithShape="1">
          <a:blip r:embed="rId3"/>
          <a:srcRect/>
          <a:stretch/>
        </p:blipFill>
        <p:spPr>
          <a:xfrm>
            <a:off x="20" y="10"/>
            <a:ext cx="12191980" cy="6857990"/>
          </a:xfrm>
          <a:noFill/>
        </p:spPr>
      </p:pic>
      <p:pic>
        <p:nvPicPr>
          <p:cNvPr id="18" name="Afbeelding 17" descr="Afbeelding met schermopname, tekst, Lettertype, Graphics&#10;&#10;Automatisch gegenereerde beschrijving">
            <a:extLst>
              <a:ext uri="{FF2B5EF4-FFF2-40B4-BE49-F238E27FC236}">
                <a16:creationId xmlns:a16="http://schemas.microsoft.com/office/drawing/2014/main" id="{CD8FB733-112C-3435-2CF7-7263E34BF8F5}"/>
              </a:ext>
            </a:extLst>
          </p:cNvPr>
          <p:cNvPicPr>
            <a:picLocks noChangeAspect="1"/>
          </p:cNvPicPr>
          <p:nvPr/>
        </p:nvPicPr>
        <p:blipFill>
          <a:blip r:embed="rId4"/>
          <a:stretch>
            <a:fillRect/>
          </a:stretch>
        </p:blipFill>
        <p:spPr>
          <a:xfrm>
            <a:off x="376231" y="10"/>
            <a:ext cx="2514093" cy="1681928"/>
          </a:xfrm>
          <a:prstGeom prst="rect">
            <a:avLst/>
          </a:prstGeom>
        </p:spPr>
      </p:pic>
      <p:grpSp>
        <p:nvGrpSpPr>
          <p:cNvPr id="2" name="Groep 1">
            <a:extLst>
              <a:ext uri="{FF2B5EF4-FFF2-40B4-BE49-F238E27FC236}">
                <a16:creationId xmlns:a16="http://schemas.microsoft.com/office/drawing/2014/main" id="{D25E6975-E27D-56C9-972E-70F147F2733E}"/>
              </a:ext>
            </a:extLst>
          </p:cNvPr>
          <p:cNvGrpSpPr/>
          <p:nvPr/>
        </p:nvGrpSpPr>
        <p:grpSpPr>
          <a:xfrm>
            <a:off x="2703074" y="1905208"/>
            <a:ext cx="2102238" cy="1902622"/>
            <a:chOff x="2342564" y="1789851"/>
            <a:chExt cx="2102238" cy="1902622"/>
          </a:xfrm>
        </p:grpSpPr>
        <p:sp>
          <p:nvSpPr>
            <p:cNvPr id="3" name="Tekstvak 2">
              <a:extLst>
                <a:ext uri="{FF2B5EF4-FFF2-40B4-BE49-F238E27FC236}">
                  <a16:creationId xmlns:a16="http://schemas.microsoft.com/office/drawing/2014/main" id="{BB88B559-1CF5-3CAC-36C6-998569E3DAA3}"/>
                </a:ext>
              </a:extLst>
            </p:cNvPr>
            <p:cNvSpPr txBox="1"/>
            <p:nvPr/>
          </p:nvSpPr>
          <p:spPr>
            <a:xfrm>
              <a:off x="2342564" y="2859548"/>
              <a:ext cx="2102238" cy="832925"/>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Verwachting aanpassen</a:t>
              </a:r>
            </a:p>
          </p:txBody>
        </p:sp>
        <p:pic>
          <p:nvPicPr>
            <p:cNvPr id="4" name="Afbeelding 3">
              <a:extLst>
                <a:ext uri="{FF2B5EF4-FFF2-40B4-BE49-F238E27FC236}">
                  <a16:creationId xmlns:a16="http://schemas.microsoft.com/office/drawing/2014/main" id="{58AA3B21-1D04-FD65-5583-1C94B0FAB386}"/>
                </a:ext>
              </a:extLst>
            </p:cNvPr>
            <p:cNvPicPr>
              <a:picLocks noChangeAspect="1"/>
            </p:cNvPicPr>
            <p:nvPr/>
          </p:nvPicPr>
          <p:blipFill>
            <a:blip r:embed="rId5"/>
            <a:stretch>
              <a:fillRect/>
            </a:stretch>
          </p:blipFill>
          <p:spPr>
            <a:xfrm>
              <a:off x="2791427" y="1789851"/>
              <a:ext cx="1270693" cy="940313"/>
            </a:xfrm>
            <a:prstGeom prst="rect">
              <a:avLst/>
            </a:prstGeom>
          </p:spPr>
        </p:pic>
      </p:grpSp>
      <p:pic>
        <p:nvPicPr>
          <p:cNvPr id="6" name="Afbeelding 5" descr="Afbeelding met clipart, illustratie, zoogdier, tekening&#10;&#10;Automatisch gegenereerde beschrijving">
            <a:extLst>
              <a:ext uri="{FF2B5EF4-FFF2-40B4-BE49-F238E27FC236}">
                <a16:creationId xmlns:a16="http://schemas.microsoft.com/office/drawing/2014/main" id="{C8D2CB6F-C643-C0E0-F354-D197AFFC0462}"/>
              </a:ext>
            </a:extLst>
          </p:cNvPr>
          <p:cNvPicPr>
            <a:picLocks noChangeAspect="1"/>
          </p:cNvPicPr>
          <p:nvPr/>
        </p:nvPicPr>
        <p:blipFill>
          <a:blip r:embed="rId6"/>
          <a:stretch>
            <a:fillRect/>
          </a:stretch>
        </p:blipFill>
        <p:spPr>
          <a:xfrm>
            <a:off x="6217195" y="1584139"/>
            <a:ext cx="1924543" cy="1390483"/>
          </a:xfrm>
          <a:prstGeom prst="rect">
            <a:avLst/>
          </a:prstGeom>
        </p:spPr>
      </p:pic>
      <p:grpSp>
        <p:nvGrpSpPr>
          <p:cNvPr id="7" name="Groep 6">
            <a:extLst>
              <a:ext uri="{FF2B5EF4-FFF2-40B4-BE49-F238E27FC236}">
                <a16:creationId xmlns:a16="http://schemas.microsoft.com/office/drawing/2014/main" id="{3F68F16E-E6D6-935F-D95A-C0EB64418E2F}"/>
              </a:ext>
            </a:extLst>
          </p:cNvPr>
          <p:cNvGrpSpPr/>
          <p:nvPr/>
        </p:nvGrpSpPr>
        <p:grpSpPr>
          <a:xfrm>
            <a:off x="8625529" y="1765030"/>
            <a:ext cx="3405188" cy="2274443"/>
            <a:chOff x="7959591" y="3764771"/>
            <a:chExt cx="3405188" cy="2274443"/>
          </a:xfrm>
        </p:grpSpPr>
        <p:sp>
          <p:nvSpPr>
            <p:cNvPr id="8" name="Tekstvak 7">
              <a:extLst>
                <a:ext uri="{FF2B5EF4-FFF2-40B4-BE49-F238E27FC236}">
                  <a16:creationId xmlns:a16="http://schemas.microsoft.com/office/drawing/2014/main" id="{086EB980-F477-C709-3B87-0CB4A667CFDC}"/>
                </a:ext>
              </a:extLst>
            </p:cNvPr>
            <p:cNvSpPr txBox="1"/>
            <p:nvPr/>
          </p:nvSpPr>
          <p:spPr>
            <a:xfrm>
              <a:off x="7959591" y="4975758"/>
              <a:ext cx="3405188" cy="1063456"/>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Dagelijkse bezigheden, kleine geluksmomenten</a:t>
              </a:r>
            </a:p>
          </p:txBody>
        </p:sp>
        <p:pic>
          <p:nvPicPr>
            <p:cNvPr id="9" name="Afbeelding 8">
              <a:extLst>
                <a:ext uri="{FF2B5EF4-FFF2-40B4-BE49-F238E27FC236}">
                  <a16:creationId xmlns:a16="http://schemas.microsoft.com/office/drawing/2014/main" id="{22C36ECD-9241-6F3C-123F-576FCEE47551}"/>
                </a:ext>
              </a:extLst>
            </p:cNvPr>
            <p:cNvPicPr>
              <a:picLocks noChangeAspect="1"/>
            </p:cNvPicPr>
            <p:nvPr/>
          </p:nvPicPr>
          <p:blipFill>
            <a:blip r:embed="rId7"/>
            <a:stretch>
              <a:fillRect/>
            </a:stretch>
          </p:blipFill>
          <p:spPr>
            <a:xfrm>
              <a:off x="8341385" y="3764771"/>
              <a:ext cx="2641600" cy="1028700"/>
            </a:xfrm>
            <a:prstGeom prst="rect">
              <a:avLst/>
            </a:prstGeom>
          </p:spPr>
        </p:pic>
      </p:grpSp>
      <p:pic>
        <p:nvPicPr>
          <p:cNvPr id="10" name="Afbeelding 9" descr="Afbeelding met tekenfilm, tekening, illustratie, schets&#10;&#10;Automatisch gegenereerde beschrijving">
            <a:extLst>
              <a:ext uri="{FF2B5EF4-FFF2-40B4-BE49-F238E27FC236}">
                <a16:creationId xmlns:a16="http://schemas.microsoft.com/office/drawing/2014/main" id="{40ECEC4F-0B88-17EE-ECF5-03ED9F51DAA4}"/>
              </a:ext>
            </a:extLst>
          </p:cNvPr>
          <p:cNvPicPr>
            <a:picLocks noChangeAspect="1"/>
          </p:cNvPicPr>
          <p:nvPr/>
        </p:nvPicPr>
        <p:blipFill>
          <a:blip r:embed="rId8"/>
          <a:stretch>
            <a:fillRect/>
          </a:stretch>
        </p:blipFill>
        <p:spPr>
          <a:xfrm>
            <a:off x="3981962" y="3777458"/>
            <a:ext cx="2625046" cy="1903158"/>
          </a:xfrm>
          <a:prstGeom prst="rect">
            <a:avLst/>
          </a:prstGeom>
        </p:spPr>
      </p:pic>
      <p:grpSp>
        <p:nvGrpSpPr>
          <p:cNvPr id="11" name="Groep 10">
            <a:extLst>
              <a:ext uri="{FF2B5EF4-FFF2-40B4-BE49-F238E27FC236}">
                <a16:creationId xmlns:a16="http://schemas.microsoft.com/office/drawing/2014/main" id="{0C9608B7-02FD-0B49-5645-D5D98AFCA77D}"/>
              </a:ext>
            </a:extLst>
          </p:cNvPr>
          <p:cNvGrpSpPr/>
          <p:nvPr/>
        </p:nvGrpSpPr>
        <p:grpSpPr>
          <a:xfrm>
            <a:off x="7572684" y="3891798"/>
            <a:ext cx="2427080" cy="2724283"/>
            <a:chOff x="2445330" y="4175806"/>
            <a:chExt cx="2427080" cy="2724283"/>
          </a:xfrm>
        </p:grpSpPr>
        <p:sp>
          <p:nvSpPr>
            <p:cNvPr id="12" name="Tekstvak 11">
              <a:extLst>
                <a:ext uri="{FF2B5EF4-FFF2-40B4-BE49-F238E27FC236}">
                  <a16:creationId xmlns:a16="http://schemas.microsoft.com/office/drawing/2014/main" id="{34E61B0F-8D21-3436-D466-6D75E4B2F627}"/>
                </a:ext>
              </a:extLst>
            </p:cNvPr>
            <p:cNvSpPr txBox="1"/>
            <p:nvPr/>
          </p:nvSpPr>
          <p:spPr>
            <a:xfrm>
              <a:off x="2445330" y="6067164"/>
              <a:ext cx="2427080" cy="832925"/>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Inrichting/sfeer/ lievelingsmuziek</a:t>
              </a:r>
            </a:p>
          </p:txBody>
        </p:sp>
        <p:pic>
          <p:nvPicPr>
            <p:cNvPr id="13" name="Afbeelding 12">
              <a:extLst>
                <a:ext uri="{FF2B5EF4-FFF2-40B4-BE49-F238E27FC236}">
                  <a16:creationId xmlns:a16="http://schemas.microsoft.com/office/drawing/2014/main" id="{458FCD08-EB4A-A75D-6ED0-AA016BA756BE}"/>
                </a:ext>
              </a:extLst>
            </p:cNvPr>
            <p:cNvPicPr>
              <a:picLocks noChangeAspect="1"/>
            </p:cNvPicPr>
            <p:nvPr/>
          </p:nvPicPr>
          <p:blipFill>
            <a:blip r:embed="rId9"/>
            <a:stretch>
              <a:fillRect/>
            </a:stretch>
          </p:blipFill>
          <p:spPr>
            <a:xfrm>
              <a:off x="2626687" y="4175806"/>
              <a:ext cx="2064366" cy="1701286"/>
            </a:xfrm>
            <a:prstGeom prst="rect">
              <a:avLst/>
            </a:prstGeom>
          </p:spPr>
        </p:pic>
      </p:grpSp>
      <p:sp>
        <p:nvSpPr>
          <p:cNvPr id="17" name="Tekstvak 16">
            <a:extLst>
              <a:ext uri="{FF2B5EF4-FFF2-40B4-BE49-F238E27FC236}">
                <a16:creationId xmlns:a16="http://schemas.microsoft.com/office/drawing/2014/main" id="{DFF4AB26-4E3A-76FB-2481-E86B048B3DCF}"/>
              </a:ext>
            </a:extLst>
          </p:cNvPr>
          <p:cNvSpPr txBox="1"/>
          <p:nvPr/>
        </p:nvSpPr>
        <p:spPr>
          <a:xfrm>
            <a:off x="4243366" y="5783156"/>
            <a:ext cx="2102238" cy="832925"/>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Praatje met de buren</a:t>
            </a:r>
          </a:p>
        </p:txBody>
      </p:sp>
      <p:pic>
        <p:nvPicPr>
          <p:cNvPr id="20" name="Afbeelding 19">
            <a:extLst>
              <a:ext uri="{FF2B5EF4-FFF2-40B4-BE49-F238E27FC236}">
                <a16:creationId xmlns:a16="http://schemas.microsoft.com/office/drawing/2014/main" id="{6342FEB9-637A-A490-AEEC-C2BE155AD9B2}"/>
              </a:ext>
            </a:extLst>
          </p:cNvPr>
          <p:cNvPicPr>
            <a:picLocks noChangeAspect="1"/>
          </p:cNvPicPr>
          <p:nvPr/>
        </p:nvPicPr>
        <p:blipFill>
          <a:blip r:embed="rId10"/>
          <a:stretch>
            <a:fillRect/>
          </a:stretch>
        </p:blipFill>
        <p:spPr>
          <a:xfrm>
            <a:off x="741234" y="4511042"/>
            <a:ext cx="2100076" cy="2164084"/>
          </a:xfrm>
          <a:prstGeom prst="rect">
            <a:avLst/>
          </a:prstGeom>
        </p:spPr>
      </p:pic>
      <p:sp>
        <p:nvSpPr>
          <p:cNvPr id="15" name="Titel 14">
            <a:extLst>
              <a:ext uri="{FF2B5EF4-FFF2-40B4-BE49-F238E27FC236}">
                <a16:creationId xmlns:a16="http://schemas.microsoft.com/office/drawing/2014/main" id="{53307A7A-58C3-39CA-068B-C8F8A5ED08E0}"/>
              </a:ext>
            </a:extLst>
          </p:cNvPr>
          <p:cNvSpPr>
            <a:spLocks noGrp="1"/>
          </p:cNvSpPr>
          <p:nvPr>
            <p:ph type="title"/>
          </p:nvPr>
        </p:nvSpPr>
        <p:spPr/>
        <p:txBody>
          <a:bodyPr/>
          <a:lstStyle/>
          <a:p>
            <a:r>
              <a:rPr lang="nl-NL" dirty="0"/>
              <a:t> </a:t>
            </a:r>
          </a:p>
        </p:txBody>
      </p:sp>
      <p:sp>
        <p:nvSpPr>
          <p:cNvPr id="16" name="Titel 1">
            <a:extLst>
              <a:ext uri="{FF2B5EF4-FFF2-40B4-BE49-F238E27FC236}">
                <a16:creationId xmlns:a16="http://schemas.microsoft.com/office/drawing/2014/main" id="{A523E0D9-ED5F-72E7-6D1F-F3065A9503A7}"/>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Omgaan met apathie: tips</a:t>
            </a:r>
          </a:p>
        </p:txBody>
      </p:sp>
      <p:sp>
        <p:nvSpPr>
          <p:cNvPr id="21" name="Tekstvak 20">
            <a:extLst>
              <a:ext uri="{FF2B5EF4-FFF2-40B4-BE49-F238E27FC236}">
                <a16:creationId xmlns:a16="http://schemas.microsoft.com/office/drawing/2014/main" id="{6CC471C7-211C-E0E1-F62B-36B5A9F63BFF}"/>
              </a:ext>
            </a:extLst>
          </p:cNvPr>
          <p:cNvSpPr txBox="1"/>
          <p:nvPr/>
        </p:nvSpPr>
        <p:spPr>
          <a:xfrm>
            <a:off x="5476872" y="2974622"/>
            <a:ext cx="3405188" cy="1063456"/>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Stimuleren, </a:t>
            </a:r>
            <a:br>
              <a:rPr lang="nl-NL" sz="2000" dirty="0">
                <a:solidFill>
                  <a:srgbClr val="005889"/>
                </a:solidFill>
                <a:latin typeface="Source Sans Pro" panose="020B0503030403020204" pitchFamily="34" charset="0"/>
                <a:ea typeface="Source Sans Pro" panose="020B0503030403020204" pitchFamily="34" charset="0"/>
              </a:rPr>
            </a:br>
            <a:r>
              <a:rPr lang="nl-NL" sz="2000" dirty="0">
                <a:solidFill>
                  <a:srgbClr val="005889"/>
                </a:solidFill>
                <a:latin typeface="Source Sans Pro" panose="020B0503030403020204" pitchFamily="34" charset="0"/>
                <a:ea typeface="Source Sans Pro" panose="020B0503030403020204" pitchFamily="34" charset="0"/>
              </a:rPr>
              <a:t>externe prikkels</a:t>
            </a:r>
          </a:p>
        </p:txBody>
      </p:sp>
    </p:spTree>
    <p:extLst>
      <p:ext uri="{BB962C8B-B14F-4D97-AF65-F5344CB8AC3E}">
        <p14:creationId xmlns:p14="http://schemas.microsoft.com/office/powerpoint/2010/main" val="353767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Tijdelijke aanduiding voor inhoud 13" descr="Afbeelding met schermopname, Rechthoek, water, ontwerp">
            <a:extLst>
              <a:ext uri="{FF2B5EF4-FFF2-40B4-BE49-F238E27FC236}">
                <a16:creationId xmlns:a16="http://schemas.microsoft.com/office/drawing/2014/main" id="{CB95A724-9D77-E707-9806-1D3B0B8DBF43}"/>
              </a:ext>
            </a:extLst>
          </p:cNvPr>
          <p:cNvPicPr>
            <a:picLocks noGrp="1" noChangeAspect="1"/>
          </p:cNvPicPr>
          <p:nvPr>
            <p:ph idx="1"/>
          </p:nvPr>
        </p:nvPicPr>
        <p:blipFill rotWithShape="1">
          <a:blip r:embed="rId3"/>
          <a:srcRect/>
          <a:stretch/>
        </p:blipFill>
        <p:spPr>
          <a:xfrm>
            <a:off x="20" y="10"/>
            <a:ext cx="12191980" cy="6857990"/>
          </a:xfrm>
          <a:noFill/>
        </p:spPr>
      </p:pic>
      <p:pic>
        <p:nvPicPr>
          <p:cNvPr id="18" name="Afbeelding 17" descr="Afbeelding met schermopname, tekst, Lettertype, Graphics&#10;&#10;Automatisch gegenereerde beschrijving">
            <a:extLst>
              <a:ext uri="{FF2B5EF4-FFF2-40B4-BE49-F238E27FC236}">
                <a16:creationId xmlns:a16="http://schemas.microsoft.com/office/drawing/2014/main" id="{CD8FB733-112C-3435-2CF7-7263E34BF8F5}"/>
              </a:ext>
            </a:extLst>
          </p:cNvPr>
          <p:cNvPicPr>
            <a:picLocks noChangeAspect="1"/>
          </p:cNvPicPr>
          <p:nvPr/>
        </p:nvPicPr>
        <p:blipFill>
          <a:blip r:embed="rId4"/>
          <a:stretch>
            <a:fillRect/>
          </a:stretch>
        </p:blipFill>
        <p:spPr>
          <a:xfrm>
            <a:off x="376231" y="10"/>
            <a:ext cx="2514093" cy="1681928"/>
          </a:xfrm>
          <a:prstGeom prst="rect">
            <a:avLst/>
          </a:prstGeom>
        </p:spPr>
      </p:pic>
      <p:sp>
        <p:nvSpPr>
          <p:cNvPr id="3" name="Tekstvak 2">
            <a:extLst>
              <a:ext uri="{FF2B5EF4-FFF2-40B4-BE49-F238E27FC236}">
                <a16:creationId xmlns:a16="http://schemas.microsoft.com/office/drawing/2014/main" id="{8BE1497B-5A47-CE48-7191-4A382F831E89}"/>
              </a:ext>
            </a:extLst>
          </p:cNvPr>
          <p:cNvSpPr txBox="1"/>
          <p:nvPr/>
        </p:nvSpPr>
        <p:spPr>
          <a:xfrm>
            <a:off x="8775595" y="4784186"/>
            <a:ext cx="2102238" cy="531520"/>
          </a:xfrm>
          <a:prstGeom prst="rect">
            <a:avLst/>
          </a:prstGeom>
          <a:noFill/>
        </p:spPr>
        <p:txBody>
          <a:bodyPr wrap="square" rtlCol="0">
            <a:noAutofit/>
          </a:bodyPr>
          <a:lstStyle/>
          <a:p>
            <a:pPr algn="ctr">
              <a:lnSpc>
                <a:spcPct val="90000"/>
              </a:lnSpc>
              <a:spcBef>
                <a:spcPts val="1000"/>
              </a:spcBef>
            </a:pPr>
            <a:r>
              <a:rPr lang="nl-NL" sz="2400" b="1" dirty="0">
                <a:solidFill>
                  <a:schemeClr val="accent2"/>
                </a:solidFill>
                <a:latin typeface="Source Sans Pro" panose="020B0503030403020204" pitchFamily="34" charset="0"/>
                <a:ea typeface="Source Sans Pro" panose="020B0503030403020204" pitchFamily="34" charset="0"/>
              </a:rPr>
              <a:t>BALANS!</a:t>
            </a:r>
          </a:p>
        </p:txBody>
      </p:sp>
      <p:pic>
        <p:nvPicPr>
          <p:cNvPr id="4" name="Afbeelding 3" descr="Afbeelding met tekenfilm, tekening, Tekenfilm, tafel&#10;&#10;Automatisch gegenereerde beschrijving">
            <a:extLst>
              <a:ext uri="{FF2B5EF4-FFF2-40B4-BE49-F238E27FC236}">
                <a16:creationId xmlns:a16="http://schemas.microsoft.com/office/drawing/2014/main" id="{39544693-1732-B46C-6736-DE01B49425C1}"/>
              </a:ext>
            </a:extLst>
          </p:cNvPr>
          <p:cNvPicPr>
            <a:picLocks noChangeAspect="1"/>
          </p:cNvPicPr>
          <p:nvPr/>
        </p:nvPicPr>
        <p:blipFill>
          <a:blip r:embed="rId5"/>
          <a:stretch>
            <a:fillRect/>
          </a:stretch>
        </p:blipFill>
        <p:spPr>
          <a:xfrm>
            <a:off x="3381064" y="4983381"/>
            <a:ext cx="1523636" cy="1325563"/>
          </a:xfrm>
          <a:prstGeom prst="rect">
            <a:avLst/>
          </a:prstGeom>
        </p:spPr>
      </p:pic>
      <p:grpSp>
        <p:nvGrpSpPr>
          <p:cNvPr id="5" name="Groep 4">
            <a:extLst>
              <a:ext uri="{FF2B5EF4-FFF2-40B4-BE49-F238E27FC236}">
                <a16:creationId xmlns:a16="http://schemas.microsoft.com/office/drawing/2014/main" id="{0DE41768-17CA-C64E-50F4-1669BE80D046}"/>
              </a:ext>
            </a:extLst>
          </p:cNvPr>
          <p:cNvGrpSpPr/>
          <p:nvPr/>
        </p:nvGrpSpPr>
        <p:grpSpPr>
          <a:xfrm>
            <a:off x="3487405" y="3522255"/>
            <a:ext cx="3821540" cy="1490075"/>
            <a:chOff x="2513773" y="3447541"/>
            <a:chExt cx="3821540" cy="1490075"/>
          </a:xfrm>
        </p:grpSpPr>
        <p:sp>
          <p:nvSpPr>
            <p:cNvPr id="6" name="Tekstvak 5">
              <a:extLst>
                <a:ext uri="{FF2B5EF4-FFF2-40B4-BE49-F238E27FC236}">
                  <a16:creationId xmlns:a16="http://schemas.microsoft.com/office/drawing/2014/main" id="{F8E4CF24-210E-4026-39F0-D692A9D04C9E}"/>
                </a:ext>
              </a:extLst>
            </p:cNvPr>
            <p:cNvSpPr txBox="1"/>
            <p:nvPr/>
          </p:nvSpPr>
          <p:spPr>
            <a:xfrm>
              <a:off x="2513773" y="4502720"/>
              <a:ext cx="3821540" cy="434896"/>
            </a:xfrm>
            <a:prstGeom prst="rect">
              <a:avLst/>
            </a:prstGeom>
            <a:noFill/>
          </p:spPr>
          <p:txBody>
            <a:bodyPr wrap="square" rtlCol="0">
              <a:noAutofit/>
            </a:bodyPr>
            <a:lstStyle/>
            <a:p>
              <a:pP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Structureel     	-      Incidenteel</a:t>
              </a:r>
            </a:p>
          </p:txBody>
        </p:sp>
        <p:pic>
          <p:nvPicPr>
            <p:cNvPr id="7" name="Afbeelding 6">
              <a:extLst>
                <a:ext uri="{FF2B5EF4-FFF2-40B4-BE49-F238E27FC236}">
                  <a16:creationId xmlns:a16="http://schemas.microsoft.com/office/drawing/2014/main" id="{1CD69857-0170-24CD-42A0-2EF24036B050}"/>
                </a:ext>
              </a:extLst>
            </p:cNvPr>
            <p:cNvPicPr>
              <a:picLocks noChangeAspect="1"/>
            </p:cNvPicPr>
            <p:nvPr/>
          </p:nvPicPr>
          <p:blipFill rotWithShape="1">
            <a:blip r:embed="rId6"/>
            <a:srcRect r="63583"/>
            <a:stretch/>
          </p:blipFill>
          <p:spPr>
            <a:xfrm>
              <a:off x="2796272" y="3447541"/>
              <a:ext cx="990719" cy="942285"/>
            </a:xfrm>
            <a:prstGeom prst="rect">
              <a:avLst/>
            </a:prstGeom>
          </p:spPr>
        </p:pic>
      </p:grpSp>
      <p:sp>
        <p:nvSpPr>
          <p:cNvPr id="8" name="Tekstvak 7">
            <a:extLst>
              <a:ext uri="{FF2B5EF4-FFF2-40B4-BE49-F238E27FC236}">
                <a16:creationId xmlns:a16="http://schemas.microsoft.com/office/drawing/2014/main" id="{CAEA9D59-36F8-6D15-7988-5D4102A5483C}"/>
              </a:ext>
            </a:extLst>
          </p:cNvPr>
          <p:cNvSpPr txBox="1"/>
          <p:nvPr/>
        </p:nvSpPr>
        <p:spPr>
          <a:xfrm>
            <a:off x="3808245" y="6390784"/>
            <a:ext cx="3821540" cy="434896"/>
          </a:xfrm>
          <a:prstGeom prst="rect">
            <a:avLst/>
          </a:prstGeom>
          <a:noFill/>
        </p:spPr>
        <p:txBody>
          <a:bodyPr wrap="square" rtlCol="0">
            <a:noAutofit/>
          </a:bodyPr>
          <a:lstStyle/>
          <a:p>
            <a:pP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Groep	            -        1-op-1</a:t>
            </a:r>
          </a:p>
        </p:txBody>
      </p:sp>
      <p:sp>
        <p:nvSpPr>
          <p:cNvPr id="9" name="Tekstvak 8">
            <a:extLst>
              <a:ext uri="{FF2B5EF4-FFF2-40B4-BE49-F238E27FC236}">
                <a16:creationId xmlns:a16="http://schemas.microsoft.com/office/drawing/2014/main" id="{9EDA5A6D-10BC-BBF5-E2E8-17F805D33DA3}"/>
              </a:ext>
            </a:extLst>
          </p:cNvPr>
          <p:cNvSpPr txBox="1"/>
          <p:nvPr/>
        </p:nvSpPr>
        <p:spPr>
          <a:xfrm>
            <a:off x="3503447" y="3033546"/>
            <a:ext cx="3540431" cy="434896"/>
          </a:xfrm>
          <a:prstGeom prst="rect">
            <a:avLst/>
          </a:prstGeom>
          <a:noFill/>
        </p:spPr>
        <p:txBody>
          <a:bodyPr wrap="square" rtlCol="0">
            <a:noAutofit/>
          </a:bodyPr>
          <a:lstStyle/>
          <a:p>
            <a:pP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Stimuleren      	-        Laten</a:t>
            </a:r>
          </a:p>
        </p:txBody>
      </p:sp>
      <p:pic>
        <p:nvPicPr>
          <p:cNvPr id="23" name="Afbeelding 22">
            <a:extLst>
              <a:ext uri="{FF2B5EF4-FFF2-40B4-BE49-F238E27FC236}">
                <a16:creationId xmlns:a16="http://schemas.microsoft.com/office/drawing/2014/main" id="{206477AA-E646-092D-3F9E-10BB73DE2D15}"/>
              </a:ext>
            </a:extLst>
          </p:cNvPr>
          <p:cNvPicPr>
            <a:picLocks noChangeAspect="1"/>
          </p:cNvPicPr>
          <p:nvPr/>
        </p:nvPicPr>
        <p:blipFill>
          <a:blip r:embed="rId7"/>
          <a:stretch>
            <a:fillRect/>
          </a:stretch>
        </p:blipFill>
        <p:spPr>
          <a:xfrm>
            <a:off x="741234" y="4511042"/>
            <a:ext cx="2100076" cy="2164084"/>
          </a:xfrm>
          <a:prstGeom prst="rect">
            <a:avLst/>
          </a:prstGeom>
        </p:spPr>
      </p:pic>
      <p:pic>
        <p:nvPicPr>
          <p:cNvPr id="24" name="Afbeelding 23" descr="Afbeelding met tekening, schets, tekenfilm, Tekenfilm&#10;&#10;Automatisch gegenereerde beschrijving">
            <a:extLst>
              <a:ext uri="{FF2B5EF4-FFF2-40B4-BE49-F238E27FC236}">
                <a16:creationId xmlns:a16="http://schemas.microsoft.com/office/drawing/2014/main" id="{C59162CF-1A20-90BE-B5BC-E4AB357B6717}"/>
              </a:ext>
            </a:extLst>
          </p:cNvPr>
          <p:cNvPicPr>
            <a:picLocks noChangeAspect="1"/>
          </p:cNvPicPr>
          <p:nvPr/>
        </p:nvPicPr>
        <p:blipFill>
          <a:blip r:embed="rId8"/>
          <a:stretch>
            <a:fillRect/>
          </a:stretch>
        </p:blipFill>
        <p:spPr>
          <a:xfrm>
            <a:off x="5736864" y="1339992"/>
            <a:ext cx="923465" cy="1563888"/>
          </a:xfrm>
          <a:prstGeom prst="rect">
            <a:avLst/>
          </a:prstGeom>
        </p:spPr>
      </p:pic>
      <p:sp>
        <p:nvSpPr>
          <p:cNvPr id="11" name="Titel 10">
            <a:extLst>
              <a:ext uri="{FF2B5EF4-FFF2-40B4-BE49-F238E27FC236}">
                <a16:creationId xmlns:a16="http://schemas.microsoft.com/office/drawing/2014/main" id="{94AF4074-F475-BE4E-1595-2CB1BE3CD144}"/>
              </a:ext>
            </a:extLst>
          </p:cNvPr>
          <p:cNvSpPr>
            <a:spLocks noGrp="1"/>
          </p:cNvSpPr>
          <p:nvPr>
            <p:ph type="title"/>
          </p:nvPr>
        </p:nvSpPr>
        <p:spPr/>
        <p:txBody>
          <a:bodyPr/>
          <a:lstStyle/>
          <a:p>
            <a:r>
              <a:rPr lang="nl-NL" dirty="0"/>
              <a:t> </a:t>
            </a:r>
          </a:p>
        </p:txBody>
      </p:sp>
      <p:sp>
        <p:nvSpPr>
          <p:cNvPr id="12" name="Titel 1">
            <a:extLst>
              <a:ext uri="{FF2B5EF4-FFF2-40B4-BE49-F238E27FC236}">
                <a16:creationId xmlns:a16="http://schemas.microsoft.com/office/drawing/2014/main" id="{FF8B8E13-9282-ADC2-AC51-1D0010D0D7CE}"/>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Meer tips! </a:t>
            </a:r>
          </a:p>
        </p:txBody>
      </p:sp>
      <p:pic>
        <p:nvPicPr>
          <p:cNvPr id="15" name="Afbeelding 14">
            <a:extLst>
              <a:ext uri="{FF2B5EF4-FFF2-40B4-BE49-F238E27FC236}">
                <a16:creationId xmlns:a16="http://schemas.microsoft.com/office/drawing/2014/main" id="{B95AA408-6C23-27D8-A7D3-B1DDB6FB8501}"/>
              </a:ext>
            </a:extLst>
          </p:cNvPr>
          <p:cNvPicPr>
            <a:picLocks noChangeAspect="1"/>
          </p:cNvPicPr>
          <p:nvPr/>
        </p:nvPicPr>
        <p:blipFill rotWithShape="1">
          <a:blip r:embed="rId6"/>
          <a:srcRect l="57230"/>
          <a:stretch/>
        </p:blipFill>
        <p:spPr>
          <a:xfrm>
            <a:off x="5793472" y="3598108"/>
            <a:ext cx="1163545" cy="942285"/>
          </a:xfrm>
          <a:prstGeom prst="rect">
            <a:avLst/>
          </a:prstGeom>
        </p:spPr>
      </p:pic>
      <p:pic>
        <p:nvPicPr>
          <p:cNvPr id="16" name="Afbeelding 15" descr="Afbeelding met tekenfilm, Tekenfilm, tekening, schets&#10;&#10;Automatisch gegenereerde beschrijving">
            <a:extLst>
              <a:ext uri="{FF2B5EF4-FFF2-40B4-BE49-F238E27FC236}">
                <a16:creationId xmlns:a16="http://schemas.microsoft.com/office/drawing/2014/main" id="{4B270BC5-D709-CD15-0764-4C4594C93C6E}"/>
              </a:ext>
            </a:extLst>
          </p:cNvPr>
          <p:cNvPicPr>
            <a:picLocks noChangeAspect="1"/>
          </p:cNvPicPr>
          <p:nvPr/>
        </p:nvPicPr>
        <p:blipFill>
          <a:blip r:embed="rId9"/>
          <a:stretch>
            <a:fillRect/>
          </a:stretch>
        </p:blipFill>
        <p:spPr>
          <a:xfrm>
            <a:off x="3469829" y="1339991"/>
            <a:ext cx="1928346" cy="1563889"/>
          </a:xfrm>
          <a:prstGeom prst="rect">
            <a:avLst/>
          </a:prstGeom>
        </p:spPr>
      </p:pic>
      <p:pic>
        <p:nvPicPr>
          <p:cNvPr id="19" name="Afbeelding 18" descr="Afbeelding met clipart, tekenfilm, tekening, Graphics&#10;&#10;Automatisch gegenereerde beschrijving">
            <a:extLst>
              <a:ext uri="{FF2B5EF4-FFF2-40B4-BE49-F238E27FC236}">
                <a16:creationId xmlns:a16="http://schemas.microsoft.com/office/drawing/2014/main" id="{4707F754-77CA-CB35-D0CC-4128517BEA26}"/>
              </a:ext>
            </a:extLst>
          </p:cNvPr>
          <p:cNvPicPr>
            <a:picLocks noChangeAspect="1"/>
          </p:cNvPicPr>
          <p:nvPr/>
        </p:nvPicPr>
        <p:blipFill>
          <a:blip r:embed="rId10"/>
          <a:stretch>
            <a:fillRect/>
          </a:stretch>
        </p:blipFill>
        <p:spPr>
          <a:xfrm>
            <a:off x="8145395" y="2523409"/>
            <a:ext cx="3362638" cy="2149398"/>
          </a:xfrm>
          <a:prstGeom prst="rect">
            <a:avLst/>
          </a:prstGeom>
        </p:spPr>
      </p:pic>
      <p:pic>
        <p:nvPicPr>
          <p:cNvPr id="10" name="Afbeelding 9" descr="Afbeelding met tekenfilm, tekening, Tekenfilm, illustratie&#10;&#10;Automatisch gegenereerde beschrijving">
            <a:extLst>
              <a:ext uri="{FF2B5EF4-FFF2-40B4-BE49-F238E27FC236}">
                <a16:creationId xmlns:a16="http://schemas.microsoft.com/office/drawing/2014/main" id="{981BA88C-8D08-C168-A471-44996342E944}"/>
              </a:ext>
            </a:extLst>
          </p:cNvPr>
          <p:cNvPicPr>
            <a:picLocks noChangeAspect="1"/>
          </p:cNvPicPr>
          <p:nvPr/>
        </p:nvPicPr>
        <p:blipFill>
          <a:blip r:embed="rId11"/>
          <a:stretch>
            <a:fillRect/>
          </a:stretch>
        </p:blipFill>
        <p:spPr>
          <a:xfrm>
            <a:off x="5560393" y="4983381"/>
            <a:ext cx="1764594" cy="1325563"/>
          </a:xfrm>
          <a:prstGeom prst="rect">
            <a:avLst/>
          </a:prstGeom>
        </p:spPr>
      </p:pic>
    </p:spTree>
    <p:extLst>
      <p:ext uri="{BB962C8B-B14F-4D97-AF65-F5344CB8AC3E}">
        <p14:creationId xmlns:p14="http://schemas.microsoft.com/office/powerpoint/2010/main" val="1033458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Tijdelijke aanduiding voor inhoud 13" descr="Afbeelding met schermopname, Rechthoek, water, ontwerp">
            <a:extLst>
              <a:ext uri="{FF2B5EF4-FFF2-40B4-BE49-F238E27FC236}">
                <a16:creationId xmlns:a16="http://schemas.microsoft.com/office/drawing/2014/main" id="{CB95A724-9D77-E707-9806-1D3B0B8DBF43}"/>
              </a:ext>
            </a:extLst>
          </p:cNvPr>
          <p:cNvPicPr>
            <a:picLocks noGrp="1" noChangeAspect="1"/>
          </p:cNvPicPr>
          <p:nvPr>
            <p:ph idx="1"/>
          </p:nvPr>
        </p:nvPicPr>
        <p:blipFill rotWithShape="1">
          <a:blip r:embed="rId3"/>
          <a:srcRect/>
          <a:stretch/>
        </p:blipFill>
        <p:spPr>
          <a:xfrm>
            <a:off x="20" y="10"/>
            <a:ext cx="12191980" cy="6857990"/>
          </a:xfrm>
          <a:noFill/>
        </p:spPr>
      </p:pic>
      <p:pic>
        <p:nvPicPr>
          <p:cNvPr id="18" name="Afbeelding 17" descr="Afbeelding met schermopname, tekst, Lettertype, Graphics&#10;&#10;Automatisch gegenereerde beschrijving">
            <a:extLst>
              <a:ext uri="{FF2B5EF4-FFF2-40B4-BE49-F238E27FC236}">
                <a16:creationId xmlns:a16="http://schemas.microsoft.com/office/drawing/2014/main" id="{CD8FB733-112C-3435-2CF7-7263E34BF8F5}"/>
              </a:ext>
            </a:extLst>
          </p:cNvPr>
          <p:cNvPicPr>
            <a:picLocks noChangeAspect="1"/>
          </p:cNvPicPr>
          <p:nvPr/>
        </p:nvPicPr>
        <p:blipFill>
          <a:blip r:embed="rId4"/>
          <a:stretch>
            <a:fillRect/>
          </a:stretch>
        </p:blipFill>
        <p:spPr>
          <a:xfrm>
            <a:off x="376231" y="10"/>
            <a:ext cx="2514093" cy="1681928"/>
          </a:xfrm>
          <a:prstGeom prst="rect">
            <a:avLst/>
          </a:prstGeom>
        </p:spPr>
      </p:pic>
      <p:pic>
        <p:nvPicPr>
          <p:cNvPr id="3" name="Afbeelding 2">
            <a:extLst>
              <a:ext uri="{FF2B5EF4-FFF2-40B4-BE49-F238E27FC236}">
                <a16:creationId xmlns:a16="http://schemas.microsoft.com/office/drawing/2014/main" id="{EA9CA007-35B6-D552-49B4-886A48A7E84B}"/>
              </a:ext>
            </a:extLst>
          </p:cNvPr>
          <p:cNvPicPr>
            <a:picLocks noChangeAspect="1"/>
          </p:cNvPicPr>
          <p:nvPr/>
        </p:nvPicPr>
        <p:blipFill>
          <a:blip r:embed="rId5"/>
          <a:stretch>
            <a:fillRect/>
          </a:stretch>
        </p:blipFill>
        <p:spPr>
          <a:xfrm>
            <a:off x="741234" y="4511042"/>
            <a:ext cx="2100076" cy="2164084"/>
          </a:xfrm>
          <a:prstGeom prst="rect">
            <a:avLst/>
          </a:prstGeom>
        </p:spPr>
      </p:pic>
      <p:sp>
        <p:nvSpPr>
          <p:cNvPr id="6" name="Titel 5">
            <a:extLst>
              <a:ext uri="{FF2B5EF4-FFF2-40B4-BE49-F238E27FC236}">
                <a16:creationId xmlns:a16="http://schemas.microsoft.com/office/drawing/2014/main" id="{C8818C0F-5C6B-1E38-6645-BE74E44F1D26}"/>
              </a:ext>
            </a:extLst>
          </p:cNvPr>
          <p:cNvSpPr>
            <a:spLocks noGrp="1"/>
          </p:cNvSpPr>
          <p:nvPr>
            <p:ph type="title"/>
          </p:nvPr>
        </p:nvSpPr>
        <p:spPr/>
        <p:txBody>
          <a:bodyPr/>
          <a:lstStyle/>
          <a:p>
            <a:r>
              <a:rPr lang="nl-NL" dirty="0"/>
              <a:t> </a:t>
            </a:r>
          </a:p>
        </p:txBody>
      </p:sp>
      <p:sp>
        <p:nvSpPr>
          <p:cNvPr id="7" name="Titel 1">
            <a:extLst>
              <a:ext uri="{FF2B5EF4-FFF2-40B4-BE49-F238E27FC236}">
                <a16:creationId xmlns:a16="http://schemas.microsoft.com/office/drawing/2014/main" id="{C99243F3-B9ED-9362-9093-3236E3AA8796}"/>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Mevrouw van Doezelen</a:t>
            </a:r>
          </a:p>
        </p:txBody>
      </p:sp>
      <p:pic>
        <p:nvPicPr>
          <p:cNvPr id="8" name="Afbeelding 7" descr="Afbeelding met tekenfilm, tekening, schets, Tekenfilm&#10;&#10;Automatisch gegenereerde beschrijving">
            <a:extLst>
              <a:ext uri="{FF2B5EF4-FFF2-40B4-BE49-F238E27FC236}">
                <a16:creationId xmlns:a16="http://schemas.microsoft.com/office/drawing/2014/main" id="{82105277-DCE2-9765-8EFA-C5863235E920}"/>
              </a:ext>
            </a:extLst>
          </p:cNvPr>
          <p:cNvPicPr>
            <a:picLocks noChangeAspect="1"/>
          </p:cNvPicPr>
          <p:nvPr/>
        </p:nvPicPr>
        <p:blipFill>
          <a:blip r:embed="rId6"/>
          <a:stretch>
            <a:fillRect/>
          </a:stretch>
        </p:blipFill>
        <p:spPr>
          <a:xfrm>
            <a:off x="4459705" y="1596202"/>
            <a:ext cx="2267254" cy="4577586"/>
          </a:xfrm>
          <a:prstGeom prst="rect">
            <a:avLst/>
          </a:prstGeom>
        </p:spPr>
      </p:pic>
      <p:sp>
        <p:nvSpPr>
          <p:cNvPr id="9" name="Tijdelijke aanduiding voor inhoud 2">
            <a:extLst>
              <a:ext uri="{FF2B5EF4-FFF2-40B4-BE49-F238E27FC236}">
                <a16:creationId xmlns:a16="http://schemas.microsoft.com/office/drawing/2014/main" id="{8EAA5ECC-0B0A-7101-0139-429E31CDDB99}"/>
              </a:ext>
            </a:extLst>
          </p:cNvPr>
          <p:cNvSpPr txBox="1">
            <a:spLocks/>
          </p:cNvSpPr>
          <p:nvPr/>
        </p:nvSpPr>
        <p:spPr>
          <a:xfrm>
            <a:off x="8028242" y="1822450"/>
            <a:ext cx="3314982" cy="435133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800"/>
              </a:spcBef>
              <a:buFont typeface="Arial"/>
              <a:buNone/>
              <a:defRPr sz="3200" b="0" i="0" kern="1200">
                <a:solidFill>
                  <a:schemeClr val="accent1"/>
                </a:solidFill>
                <a:latin typeface="Calibri" panose="020F0502020204030204" pitchFamily="34" charset="0"/>
                <a:ea typeface="Calibri" panose="020F0502020204030204" pitchFamily="34" charset="0"/>
                <a:cs typeface="+mn-cs"/>
              </a:defRPr>
            </a:lvl1pPr>
            <a:lvl2pPr marL="457200" indent="0" algn="l" defTabSz="914400" rtl="0" eaLnBrk="1" latinLnBrk="0" hangingPunct="1">
              <a:lnSpc>
                <a:spcPct val="100000"/>
              </a:lnSpc>
              <a:spcBef>
                <a:spcPts val="500"/>
              </a:spcBef>
              <a:buFont typeface="Systeemlettertype"/>
              <a:buNone/>
              <a:defRPr sz="2800" b="0" i="0" kern="1200">
                <a:solidFill>
                  <a:schemeClr val="accent1"/>
                </a:solidFill>
                <a:latin typeface="Calibri" panose="020F0502020204030204" pitchFamily="34" charset="0"/>
                <a:ea typeface="Calibri" panose="020F0502020204030204" pitchFamily="34" charset="0"/>
                <a:cs typeface="+mn-cs"/>
              </a:defRPr>
            </a:lvl2pPr>
            <a:lvl3pPr marL="914400" indent="0" algn="l" defTabSz="914400" rtl="0" eaLnBrk="1" latinLnBrk="0" hangingPunct="1">
              <a:lnSpc>
                <a:spcPct val="100000"/>
              </a:lnSpc>
              <a:spcBef>
                <a:spcPts val="500"/>
              </a:spcBef>
              <a:buFont typeface="Arial"/>
              <a:buNone/>
              <a:defRPr sz="2400" b="0" i="0" kern="1200">
                <a:solidFill>
                  <a:schemeClr val="accent1"/>
                </a:solidFill>
                <a:latin typeface="Calibri" panose="020F0502020204030204" pitchFamily="34" charset="0"/>
                <a:ea typeface="Calibri" panose="020F0502020204030204" pitchFamily="34" charset="0"/>
                <a:cs typeface="+mn-cs"/>
              </a:defRPr>
            </a:lvl3pPr>
            <a:lvl4pPr marL="1371600" indent="0" algn="l" defTabSz="914400" rtl="0" eaLnBrk="1" latinLnBrk="0" hangingPunct="1">
              <a:lnSpc>
                <a:spcPct val="100000"/>
              </a:lnSpc>
              <a:spcBef>
                <a:spcPts val="500"/>
              </a:spcBef>
              <a:buFont typeface="Systeemlettertype"/>
              <a:buNone/>
              <a:defRPr sz="2000" b="0" i="0" kern="1200">
                <a:solidFill>
                  <a:schemeClr val="accent1"/>
                </a:solidFill>
                <a:latin typeface="Calibri" panose="020F0502020204030204" pitchFamily="34" charset="0"/>
                <a:ea typeface="Calibri" panose="020F0502020204030204" pitchFamily="34" charset="0"/>
                <a:cs typeface="+mn-cs"/>
              </a:defRPr>
            </a:lvl4pPr>
            <a:lvl5pPr marL="1828800" indent="0" algn="l" defTabSz="914400" rtl="0" eaLnBrk="1" latinLnBrk="0" hangingPunct="1">
              <a:lnSpc>
                <a:spcPct val="100000"/>
              </a:lnSpc>
              <a:spcBef>
                <a:spcPts val="500"/>
              </a:spcBef>
              <a:buFont typeface="Systeemlettertype"/>
              <a:buNone/>
              <a:defRPr sz="2000" b="0" i="0" kern="1200">
                <a:solidFill>
                  <a:schemeClr val="accent1"/>
                </a:solidFill>
                <a:latin typeface="Calibri" panose="020F0502020204030204" pitchFamily="34" charset="0"/>
                <a:ea typeface="Calibri" panose="020F0502020204030204" pitchFamily="34" charset="0"/>
                <a:cs typeface="+mn-cs"/>
              </a:defRPr>
            </a:lvl5pPr>
            <a:lvl6pPr marL="22860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9pPr>
          </a:lstStyle>
          <a:p>
            <a:pPr marL="457200" indent="-457200" algn="l">
              <a:lnSpc>
                <a:spcPct val="90000"/>
              </a:lnSpc>
              <a:spcBef>
                <a:spcPts val="1000"/>
              </a:spcBef>
              <a:buFont typeface="Arial" panose="020B0604020202020204" pitchFamily="34" charset="0"/>
              <a:buChar char="•"/>
            </a:pPr>
            <a:endParaRPr lang="nl-NL" sz="2400" dirty="0">
              <a:solidFill>
                <a:srgbClr val="005889"/>
              </a:solidFill>
              <a:latin typeface="Source Sans Pro" panose="020B0503030403020204" pitchFamily="34" charset="0"/>
              <a:ea typeface="Source Sans Pro" panose="020B0503030403020204" pitchFamily="34" charset="0"/>
            </a:endParaRPr>
          </a:p>
          <a:p>
            <a:pPr marL="457200" indent="-457200" algn="l">
              <a:lnSpc>
                <a:spcPct val="90000"/>
              </a:lnSpc>
              <a:spcBef>
                <a:spcPts val="1000"/>
              </a:spcBef>
              <a:buFont typeface="Arial" panose="020B0604020202020204" pitchFamily="34" charset="0"/>
              <a:buChar char="•"/>
            </a:pPr>
            <a:r>
              <a:rPr lang="nl-NL" sz="2400" dirty="0">
                <a:solidFill>
                  <a:srgbClr val="005889"/>
                </a:solidFill>
                <a:latin typeface="Source Sans Pro" panose="020B0503030403020204" pitchFamily="34" charset="0"/>
                <a:ea typeface="Source Sans Pro" panose="020B0503030403020204" pitchFamily="34" charset="0"/>
              </a:rPr>
              <a:t>Laat mw. zoveel mogelijk zelf doen tijdens de ADL</a:t>
            </a:r>
          </a:p>
          <a:p>
            <a:pPr marL="457200" indent="-457200" algn="l">
              <a:lnSpc>
                <a:spcPct val="90000"/>
              </a:lnSpc>
              <a:spcBef>
                <a:spcPts val="1000"/>
              </a:spcBef>
              <a:buFont typeface="Arial" panose="020B0604020202020204" pitchFamily="34" charset="0"/>
              <a:buChar char="•"/>
            </a:pPr>
            <a:r>
              <a:rPr lang="nl-NL" sz="2400" dirty="0">
                <a:solidFill>
                  <a:srgbClr val="005889"/>
                </a:solidFill>
                <a:latin typeface="Source Sans Pro" panose="020B0503030403020204" pitchFamily="34" charset="0"/>
                <a:ea typeface="Source Sans Pro" panose="020B0503030403020204" pitchFamily="34" charset="0"/>
              </a:rPr>
              <a:t>Betrek mw. bij klaarmaken van de warme maaltijd</a:t>
            </a:r>
          </a:p>
          <a:p>
            <a:pPr marL="457200" indent="-457200" algn="l">
              <a:lnSpc>
                <a:spcPct val="90000"/>
              </a:lnSpc>
              <a:spcBef>
                <a:spcPts val="1000"/>
              </a:spcBef>
              <a:buFont typeface="Arial" panose="020B0604020202020204" pitchFamily="34" charset="0"/>
              <a:buChar char="•"/>
            </a:pPr>
            <a:r>
              <a:rPr lang="nl-NL" sz="2400" dirty="0">
                <a:solidFill>
                  <a:srgbClr val="005889"/>
                </a:solidFill>
                <a:latin typeface="Source Sans Pro" panose="020B0503030403020204" pitchFamily="34" charset="0"/>
                <a:ea typeface="Source Sans Pro" panose="020B0503030403020204" pitchFamily="34" charset="0"/>
              </a:rPr>
              <a:t>Bied mw. 2x per week een natuuractiviteit aan</a:t>
            </a:r>
            <a:endParaRPr lang="nl-NL" sz="2000" dirty="0">
              <a:solidFill>
                <a:srgbClr val="005889"/>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569331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Tijdelijke aanduiding voor inhoud 13" descr="Afbeelding met schermopname, Rechthoek, water, ontwerp">
            <a:extLst>
              <a:ext uri="{FF2B5EF4-FFF2-40B4-BE49-F238E27FC236}">
                <a16:creationId xmlns:a16="http://schemas.microsoft.com/office/drawing/2014/main" id="{CB95A724-9D77-E707-9806-1D3B0B8DBF43}"/>
              </a:ext>
            </a:extLst>
          </p:cNvPr>
          <p:cNvPicPr>
            <a:picLocks noGrp="1" noChangeAspect="1"/>
          </p:cNvPicPr>
          <p:nvPr>
            <p:ph idx="1"/>
          </p:nvPr>
        </p:nvPicPr>
        <p:blipFill rotWithShape="1">
          <a:blip r:embed="rId3"/>
          <a:srcRect/>
          <a:stretch/>
        </p:blipFill>
        <p:spPr>
          <a:xfrm>
            <a:off x="20" y="10"/>
            <a:ext cx="12191980" cy="6857990"/>
          </a:xfrm>
          <a:noFill/>
        </p:spPr>
      </p:pic>
      <p:pic>
        <p:nvPicPr>
          <p:cNvPr id="18" name="Afbeelding 17" descr="Afbeelding met schermopname, tekst, Lettertype, Graphics&#10;&#10;Automatisch gegenereerde beschrijving">
            <a:extLst>
              <a:ext uri="{FF2B5EF4-FFF2-40B4-BE49-F238E27FC236}">
                <a16:creationId xmlns:a16="http://schemas.microsoft.com/office/drawing/2014/main" id="{CD8FB733-112C-3435-2CF7-7263E34BF8F5}"/>
              </a:ext>
            </a:extLst>
          </p:cNvPr>
          <p:cNvPicPr>
            <a:picLocks noChangeAspect="1"/>
          </p:cNvPicPr>
          <p:nvPr/>
        </p:nvPicPr>
        <p:blipFill>
          <a:blip r:embed="rId4"/>
          <a:stretch>
            <a:fillRect/>
          </a:stretch>
        </p:blipFill>
        <p:spPr>
          <a:xfrm>
            <a:off x="376231" y="10"/>
            <a:ext cx="2514093" cy="1681928"/>
          </a:xfrm>
          <a:prstGeom prst="rect">
            <a:avLst/>
          </a:prstGeom>
        </p:spPr>
      </p:pic>
      <p:sp>
        <p:nvSpPr>
          <p:cNvPr id="19" name="Titel 9">
            <a:extLst>
              <a:ext uri="{FF2B5EF4-FFF2-40B4-BE49-F238E27FC236}">
                <a16:creationId xmlns:a16="http://schemas.microsoft.com/office/drawing/2014/main" id="{3D43C20E-D0E3-5169-6D36-4BC980EEAF4E}"/>
              </a:ext>
            </a:extLst>
          </p:cNvPr>
          <p:cNvSpPr>
            <a:spLocks noGrp="1"/>
          </p:cNvSpPr>
          <p:nvPr>
            <p:ph type="title"/>
          </p:nvPr>
        </p:nvSpPr>
        <p:spPr>
          <a:xfrm>
            <a:off x="3266535" y="574274"/>
            <a:ext cx="10800000" cy="533400"/>
          </a:xfrm>
        </p:spPr>
        <p:txBody>
          <a:bodyPr/>
          <a:lstStyle/>
          <a:p>
            <a:br>
              <a:rPr lang="nl-NL" sz="3600" dirty="0">
                <a:solidFill>
                  <a:srgbClr val="00A195"/>
                </a:solidFill>
                <a:latin typeface="Source Sans Pro" panose="020B0503030403020204" pitchFamily="34" charset="0"/>
                <a:ea typeface="Source Sans Pro" panose="020B0503030403020204" pitchFamily="34" charset="0"/>
              </a:rPr>
            </a:br>
            <a:endParaRPr lang="nl-NL" sz="3600" dirty="0">
              <a:solidFill>
                <a:srgbClr val="00A195"/>
              </a:solidFill>
              <a:latin typeface="Source Sans Pro" panose="020B0503030403020204" pitchFamily="34" charset="0"/>
              <a:ea typeface="Source Sans Pro" panose="020B0503030403020204" pitchFamily="34" charset="0"/>
            </a:endParaRPr>
          </a:p>
        </p:txBody>
      </p:sp>
      <p:sp>
        <p:nvSpPr>
          <p:cNvPr id="4" name="Titel 1">
            <a:extLst>
              <a:ext uri="{FF2B5EF4-FFF2-40B4-BE49-F238E27FC236}">
                <a16:creationId xmlns:a16="http://schemas.microsoft.com/office/drawing/2014/main" id="{EC71EB86-7211-00DF-B365-781C928F4689}"/>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Meer weten? Kijk dan eens op: </a:t>
            </a:r>
          </a:p>
        </p:txBody>
      </p:sp>
      <p:sp>
        <p:nvSpPr>
          <p:cNvPr id="5" name="Tijdelijke aanduiding voor inhoud 2">
            <a:extLst>
              <a:ext uri="{FF2B5EF4-FFF2-40B4-BE49-F238E27FC236}">
                <a16:creationId xmlns:a16="http://schemas.microsoft.com/office/drawing/2014/main" id="{75513D58-B030-415E-66D8-E0E889BC04D8}"/>
              </a:ext>
            </a:extLst>
          </p:cNvPr>
          <p:cNvSpPr txBox="1">
            <a:spLocks/>
          </p:cNvSpPr>
          <p:nvPr/>
        </p:nvSpPr>
        <p:spPr>
          <a:xfrm>
            <a:off x="3005136" y="1825625"/>
            <a:ext cx="8348663" cy="435133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800"/>
              </a:spcBef>
              <a:buFont typeface="Arial"/>
              <a:buNone/>
              <a:defRPr sz="3200" b="0" i="0" kern="1200">
                <a:solidFill>
                  <a:schemeClr val="accent1"/>
                </a:solidFill>
                <a:latin typeface="Calibri" panose="020F0502020204030204" pitchFamily="34" charset="0"/>
                <a:ea typeface="Calibri" panose="020F0502020204030204" pitchFamily="34" charset="0"/>
                <a:cs typeface="+mn-cs"/>
              </a:defRPr>
            </a:lvl1pPr>
            <a:lvl2pPr marL="457200" indent="0" algn="l" defTabSz="914400" rtl="0" eaLnBrk="1" latinLnBrk="0" hangingPunct="1">
              <a:lnSpc>
                <a:spcPct val="100000"/>
              </a:lnSpc>
              <a:spcBef>
                <a:spcPts val="500"/>
              </a:spcBef>
              <a:buFont typeface="Systeemlettertype"/>
              <a:buNone/>
              <a:defRPr sz="2800" b="0" i="0" kern="1200">
                <a:solidFill>
                  <a:schemeClr val="accent1"/>
                </a:solidFill>
                <a:latin typeface="Calibri" panose="020F0502020204030204" pitchFamily="34" charset="0"/>
                <a:ea typeface="Calibri" panose="020F0502020204030204" pitchFamily="34" charset="0"/>
                <a:cs typeface="+mn-cs"/>
              </a:defRPr>
            </a:lvl2pPr>
            <a:lvl3pPr marL="914400" indent="0" algn="l" defTabSz="914400" rtl="0" eaLnBrk="1" latinLnBrk="0" hangingPunct="1">
              <a:lnSpc>
                <a:spcPct val="100000"/>
              </a:lnSpc>
              <a:spcBef>
                <a:spcPts val="500"/>
              </a:spcBef>
              <a:buFont typeface="Arial"/>
              <a:buNone/>
              <a:defRPr sz="2400" b="0" i="0" kern="1200">
                <a:solidFill>
                  <a:schemeClr val="accent1"/>
                </a:solidFill>
                <a:latin typeface="Calibri" panose="020F0502020204030204" pitchFamily="34" charset="0"/>
                <a:ea typeface="Calibri" panose="020F0502020204030204" pitchFamily="34" charset="0"/>
                <a:cs typeface="+mn-cs"/>
              </a:defRPr>
            </a:lvl3pPr>
            <a:lvl4pPr marL="1371600" indent="0" algn="l" defTabSz="914400" rtl="0" eaLnBrk="1" latinLnBrk="0" hangingPunct="1">
              <a:lnSpc>
                <a:spcPct val="100000"/>
              </a:lnSpc>
              <a:spcBef>
                <a:spcPts val="500"/>
              </a:spcBef>
              <a:buFont typeface="Systeemlettertype"/>
              <a:buNone/>
              <a:defRPr sz="2000" b="0" i="0" kern="1200">
                <a:solidFill>
                  <a:schemeClr val="accent1"/>
                </a:solidFill>
                <a:latin typeface="Calibri" panose="020F0502020204030204" pitchFamily="34" charset="0"/>
                <a:ea typeface="Calibri" panose="020F0502020204030204" pitchFamily="34" charset="0"/>
                <a:cs typeface="+mn-cs"/>
              </a:defRPr>
            </a:lvl4pPr>
            <a:lvl5pPr marL="1828800" indent="0" algn="l" defTabSz="914400" rtl="0" eaLnBrk="1" latinLnBrk="0" hangingPunct="1">
              <a:lnSpc>
                <a:spcPct val="100000"/>
              </a:lnSpc>
              <a:spcBef>
                <a:spcPts val="500"/>
              </a:spcBef>
              <a:buFont typeface="Systeemlettertype"/>
              <a:buNone/>
              <a:defRPr sz="2000" b="0" i="0" kern="1200">
                <a:solidFill>
                  <a:schemeClr val="accent1"/>
                </a:solidFill>
                <a:latin typeface="Calibri" panose="020F0502020204030204" pitchFamily="34" charset="0"/>
                <a:ea typeface="Calibri" panose="020F0502020204030204" pitchFamily="34" charset="0"/>
                <a:cs typeface="+mn-cs"/>
              </a:defRPr>
            </a:lvl5pPr>
            <a:lvl6pPr marL="22860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dirty="0">
                <a:ln>
                  <a:noFill/>
                </a:ln>
                <a:solidFill>
                  <a:srgbClr val="00998A"/>
                </a:solidFill>
                <a:effectLst/>
                <a:uLnTx/>
                <a:uFillTx/>
                <a:latin typeface="Source Sans Pro" panose="020B0503030403020204" pitchFamily="34" charset="0"/>
                <a:ea typeface="Source Sans Pro" panose="020B0503030403020204" pitchFamily="34" charset="0"/>
                <a:cs typeface="+mn-cs"/>
                <a:hlinkClick r:id="rId5">
                  <a:extLst>
                    <a:ext uri="{A12FA001-AC4F-418D-AE19-62706E023703}">
                      <ahyp:hlinkClr xmlns:ahyp="http://schemas.microsoft.com/office/drawing/2018/hyperlinkcolor" val="tx"/>
                    </a:ext>
                  </a:extLst>
                </a:hlinkClick>
              </a:rPr>
              <a:t>https://www.ukonnetwerk.nl/tools/saba</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2800" dirty="0">
              <a:solidFill>
                <a:srgbClr val="00998A"/>
              </a:solidFill>
              <a:latin typeface="Source Sans Pro" panose="020B0503030403020204" pitchFamily="34" charset="0"/>
              <a:ea typeface="Source Sans Pro" panose="020B0503030403020204" pitchFamily="34" charset="0"/>
              <a:hlinkClick r:id="rId5">
                <a:extLst>
                  <a:ext uri="{A12FA001-AC4F-418D-AE19-62706E023703}">
                    <ahyp:hlinkClr xmlns:ahyp="http://schemas.microsoft.com/office/drawing/2018/hyperlinkcolor" val="tx"/>
                  </a:ext>
                </a:extLst>
              </a:hlinkClick>
            </a:endParaRPr>
          </a:p>
          <a:p>
            <a:pPr>
              <a:spcBef>
                <a:spcPts val="0"/>
              </a:spcBef>
              <a:defRPr/>
            </a:pPr>
            <a:r>
              <a:rPr kumimoji="0" lang="nl-NL" sz="2800" b="0" i="0" u="none" strike="noStrike" kern="1200" cap="none" spc="0" normalizeH="0" baseline="0" noProof="0" dirty="0">
                <a:ln>
                  <a:noFill/>
                </a:ln>
                <a:solidFill>
                  <a:srgbClr val="00998A"/>
                </a:solidFill>
                <a:effectLst/>
                <a:uLnTx/>
                <a:uFillTx/>
                <a:latin typeface="Source Sans Pro" panose="020B0503030403020204" pitchFamily="34" charset="0"/>
                <a:ea typeface="Source Sans Pro" panose="020B0503030403020204" pitchFamily="34" charset="0"/>
                <a:cs typeface="+mn-cs"/>
                <a:hlinkClick r:id="rId5">
                  <a:extLst>
                    <a:ext uri="{A12FA001-AC4F-418D-AE19-62706E023703}">
                      <ahyp:hlinkClr xmlns:ahyp="http://schemas.microsoft.com/office/drawing/2018/hyperlinkcolor" val="tx"/>
                    </a:ext>
                  </a:extLst>
                </a:hlinkClick>
              </a:rPr>
              <a:t>https://www.ukonnetwerk.nl/tools/saba-thuis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800" b="0" i="0" u="none" strike="noStrike" kern="1200" cap="none" spc="0" normalizeH="0" baseline="0" noProof="0" dirty="0">
              <a:ln>
                <a:noFill/>
              </a:ln>
              <a:solidFill>
                <a:srgbClr val="00998A"/>
              </a:solidFill>
              <a:effectLst/>
              <a:uLnTx/>
              <a:uFillTx/>
              <a:latin typeface="Source Sans Pro" panose="020B0503030403020204" pitchFamily="34" charset="0"/>
              <a:ea typeface="Source Sans Pro" panose="020B0503030403020204" pitchFamily="34" charset="0"/>
              <a:cs typeface="+mn-cs"/>
              <a:hlinkClick r:id="rId5">
                <a:extLst>
                  <a:ext uri="{A12FA001-AC4F-418D-AE19-62706E023703}">
                    <ahyp:hlinkClr xmlns:ahyp="http://schemas.microsoft.com/office/drawing/2018/hyperlinkcolor" val="tx"/>
                  </a:ext>
                </a:extLst>
              </a:hlinkClick>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800" b="0" i="0" u="none" strike="noStrike" kern="1200" cap="none" spc="0" normalizeH="0" baseline="0" noProof="0" dirty="0">
              <a:ln>
                <a:noFill/>
              </a:ln>
              <a:solidFill>
                <a:srgbClr val="00998A"/>
              </a:solidFill>
              <a:effectLst/>
              <a:uLnTx/>
              <a:uFillTx/>
              <a:latin typeface="Source Sans Pro" panose="020B0503030403020204" pitchFamily="34" charset="0"/>
              <a:ea typeface="Source Sans Pro" panose="020B0503030403020204" pitchFamily="34" charset="0"/>
              <a:cs typeface="+mn-cs"/>
              <a:hlinkClick r:id="rId5">
                <a:extLst>
                  <a:ext uri="{A12FA001-AC4F-418D-AE19-62706E023703}">
                    <ahyp:hlinkClr xmlns:ahyp="http://schemas.microsoft.com/office/drawing/2018/hyperlinkcolor" val="tx"/>
                  </a:ext>
                </a:extLst>
              </a:hlinkClick>
            </a:endParaRPr>
          </a:p>
          <a:p>
            <a:pPr marL="0" marR="0" lvl="0" indent="0" algn="l" defTabSz="914400" rtl="0" eaLnBrk="1" fontAlgn="auto" latinLnBrk="0" hangingPunct="1">
              <a:lnSpc>
                <a:spcPct val="90000"/>
              </a:lnSpc>
              <a:spcBef>
                <a:spcPts val="1000"/>
              </a:spcBef>
              <a:spcAft>
                <a:spcPts val="0"/>
              </a:spcAft>
              <a:buClrTx/>
              <a:buSzTx/>
              <a:buFontTx/>
              <a:buNone/>
              <a:tabLst/>
              <a:defRPr/>
            </a:pPr>
            <a:r>
              <a:rPr kumimoji="0" lang="nl-NL" sz="2800" b="0" i="0" u="none" strike="noStrike" kern="1200" cap="none" spc="0" normalizeH="0" baseline="0" noProof="0" dirty="0">
                <a:ln>
                  <a:noFill/>
                </a:ln>
                <a:solidFill>
                  <a:srgbClr val="005889"/>
                </a:solidFill>
                <a:effectLst/>
                <a:uLnTx/>
                <a:uFillTx/>
                <a:latin typeface="Source Sans Pro" panose="020B0503030403020204" pitchFamily="34" charset="0"/>
                <a:ea typeface="Source Sans Pro" panose="020B0503030403020204" pitchFamily="34" charset="0"/>
                <a:cs typeface="+mn-cs"/>
                <a:hlinkClick r:id="rId6">
                  <a:extLst>
                    <a:ext uri="{A12FA001-AC4F-418D-AE19-62706E023703}">
                      <ahyp:hlinkClr xmlns:ahyp="http://schemas.microsoft.com/office/drawing/2018/hyperlinkcolor" val="tx"/>
                    </a:ext>
                  </a:extLst>
                </a:hlinkClick>
              </a:rPr>
              <a:t>www.alzheimernederland.nl</a:t>
            </a:r>
            <a:endParaRPr kumimoji="0" lang="nl-NL" sz="2800" b="0" i="0" u="none" strike="noStrike" kern="1200" cap="none" spc="0" normalizeH="0" baseline="0" noProof="0" dirty="0">
              <a:ln>
                <a:noFill/>
              </a:ln>
              <a:solidFill>
                <a:srgbClr val="005889"/>
              </a:solidFill>
              <a:effectLst/>
              <a:uLnTx/>
              <a:uFillTx/>
              <a:latin typeface="Source Sans Pro" panose="020B0503030403020204" pitchFamily="34" charset="0"/>
              <a:ea typeface="Source Sans Pro" panose="020B0503030403020204" pitchFamily="34" charset="0"/>
              <a:cs typeface="+mn-cs"/>
            </a:endParaRPr>
          </a:p>
          <a:p>
            <a:pPr marL="0" marR="0" lvl="0" indent="0" algn="l" defTabSz="914400" rtl="0" eaLnBrk="1" fontAlgn="auto" latinLnBrk="0" hangingPunct="1">
              <a:lnSpc>
                <a:spcPct val="90000"/>
              </a:lnSpc>
              <a:spcBef>
                <a:spcPts val="1000"/>
              </a:spcBef>
              <a:spcAft>
                <a:spcPts val="0"/>
              </a:spcAft>
              <a:buClrTx/>
              <a:buSzTx/>
              <a:buFontTx/>
              <a:buNone/>
              <a:tabLst/>
              <a:defRPr/>
            </a:pPr>
            <a:r>
              <a:rPr kumimoji="0" lang="nl-NL" sz="2800" b="0" i="0" u="none" strike="noStrike" kern="1200" cap="none" spc="0" normalizeH="0" baseline="0" noProof="0" dirty="0">
                <a:ln>
                  <a:noFill/>
                </a:ln>
                <a:solidFill>
                  <a:srgbClr val="005889"/>
                </a:solidFill>
                <a:effectLst/>
                <a:uLnTx/>
                <a:uFillTx/>
                <a:latin typeface="Source Sans Pro" panose="020B0503030403020204" pitchFamily="34" charset="0"/>
                <a:ea typeface="Source Sans Pro" panose="020B0503030403020204" pitchFamily="34" charset="0"/>
                <a:cs typeface="+mn-cs"/>
                <a:hlinkClick r:id="rId7">
                  <a:extLst>
                    <a:ext uri="{A12FA001-AC4F-418D-AE19-62706E023703}">
                      <ahyp:hlinkClr xmlns:ahyp="http://schemas.microsoft.com/office/drawing/2018/hyperlinkcolor" val="tx"/>
                    </a:ext>
                  </a:extLst>
                </a:hlinkClick>
              </a:rPr>
              <a:t>www.zorgvoorbeter.nl</a:t>
            </a:r>
            <a:endParaRPr kumimoji="0" lang="nl-NL" sz="2800" b="0" i="0" u="none" strike="noStrike" kern="1200" cap="none" spc="0" normalizeH="0" baseline="0" noProof="0" dirty="0">
              <a:ln>
                <a:noFill/>
              </a:ln>
              <a:solidFill>
                <a:srgbClr val="005889"/>
              </a:solidFill>
              <a:effectLst/>
              <a:uLnTx/>
              <a:uFillTx/>
              <a:latin typeface="Source Sans Pro" panose="020B0503030403020204" pitchFamily="34" charset="0"/>
              <a:ea typeface="Source Sans Pro" panose="020B0503030403020204" pitchFamily="34" charset="0"/>
              <a:cs typeface="+mn-cs"/>
            </a:endParaRPr>
          </a:p>
          <a:p>
            <a:endParaRPr lang="nl-NL" dirty="0"/>
          </a:p>
        </p:txBody>
      </p:sp>
      <p:pic>
        <p:nvPicPr>
          <p:cNvPr id="3" name="Afbeelding 2">
            <a:extLst>
              <a:ext uri="{FF2B5EF4-FFF2-40B4-BE49-F238E27FC236}">
                <a16:creationId xmlns:a16="http://schemas.microsoft.com/office/drawing/2014/main" id="{91C6090F-C63A-3DDC-5596-0CBD9329C62C}"/>
              </a:ext>
            </a:extLst>
          </p:cNvPr>
          <p:cNvPicPr>
            <a:picLocks noChangeAspect="1"/>
          </p:cNvPicPr>
          <p:nvPr/>
        </p:nvPicPr>
        <p:blipFill>
          <a:blip r:embed="rId8"/>
          <a:stretch>
            <a:fillRect/>
          </a:stretch>
        </p:blipFill>
        <p:spPr>
          <a:xfrm>
            <a:off x="0" y="6238271"/>
            <a:ext cx="12192000" cy="626079"/>
          </a:xfrm>
          <a:prstGeom prst="rect">
            <a:avLst/>
          </a:prstGeom>
        </p:spPr>
      </p:pic>
    </p:spTree>
    <p:extLst>
      <p:ext uri="{BB962C8B-B14F-4D97-AF65-F5344CB8AC3E}">
        <p14:creationId xmlns:p14="http://schemas.microsoft.com/office/powerpoint/2010/main" val="2162614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Tijdelijke aanduiding voor inhoud 13" descr="Afbeelding met schermopname, Rechthoek, water, ontwerp">
            <a:extLst>
              <a:ext uri="{FF2B5EF4-FFF2-40B4-BE49-F238E27FC236}">
                <a16:creationId xmlns:a16="http://schemas.microsoft.com/office/drawing/2014/main" id="{CB95A724-9D77-E707-9806-1D3B0B8DBF43}"/>
              </a:ext>
            </a:extLst>
          </p:cNvPr>
          <p:cNvPicPr>
            <a:picLocks noGrp="1" noChangeAspect="1"/>
          </p:cNvPicPr>
          <p:nvPr>
            <p:ph idx="1"/>
          </p:nvPr>
        </p:nvPicPr>
        <p:blipFill rotWithShape="1">
          <a:blip r:embed="rId3"/>
          <a:srcRect/>
          <a:stretch/>
        </p:blipFill>
        <p:spPr>
          <a:xfrm>
            <a:off x="20" y="10"/>
            <a:ext cx="12191980" cy="6857990"/>
          </a:xfrm>
          <a:noFill/>
        </p:spPr>
      </p:pic>
      <p:pic>
        <p:nvPicPr>
          <p:cNvPr id="18" name="Afbeelding 17" descr="Afbeelding met schermopname, tekst, Lettertype, Graphics&#10;&#10;Automatisch gegenereerde beschrijving">
            <a:extLst>
              <a:ext uri="{FF2B5EF4-FFF2-40B4-BE49-F238E27FC236}">
                <a16:creationId xmlns:a16="http://schemas.microsoft.com/office/drawing/2014/main" id="{CD8FB733-112C-3435-2CF7-7263E34BF8F5}"/>
              </a:ext>
            </a:extLst>
          </p:cNvPr>
          <p:cNvPicPr>
            <a:picLocks noChangeAspect="1"/>
          </p:cNvPicPr>
          <p:nvPr/>
        </p:nvPicPr>
        <p:blipFill>
          <a:blip r:embed="rId4"/>
          <a:stretch>
            <a:fillRect/>
          </a:stretch>
        </p:blipFill>
        <p:spPr>
          <a:xfrm>
            <a:off x="376231" y="10"/>
            <a:ext cx="2514093" cy="1681928"/>
          </a:xfrm>
          <a:prstGeom prst="rect">
            <a:avLst/>
          </a:prstGeom>
        </p:spPr>
      </p:pic>
      <p:pic>
        <p:nvPicPr>
          <p:cNvPr id="3" name="Afbeelding 2" descr="Afbeelding met clipart, tekenfilm, Tekenfilm, illustratie&#10;&#10;Automatisch gegenereerde beschrijving">
            <a:extLst>
              <a:ext uri="{FF2B5EF4-FFF2-40B4-BE49-F238E27FC236}">
                <a16:creationId xmlns:a16="http://schemas.microsoft.com/office/drawing/2014/main" id="{C8BCF476-7EF2-2A44-3488-4F0C4ED677C2}"/>
              </a:ext>
            </a:extLst>
          </p:cNvPr>
          <p:cNvPicPr>
            <a:picLocks noChangeAspect="1"/>
          </p:cNvPicPr>
          <p:nvPr/>
        </p:nvPicPr>
        <p:blipFill>
          <a:blip r:embed="rId5"/>
          <a:stretch>
            <a:fillRect/>
          </a:stretch>
        </p:blipFill>
        <p:spPr>
          <a:xfrm>
            <a:off x="3556323" y="4728499"/>
            <a:ext cx="1187090" cy="1260215"/>
          </a:xfrm>
          <a:prstGeom prst="rect">
            <a:avLst/>
          </a:prstGeom>
        </p:spPr>
      </p:pic>
      <p:pic>
        <p:nvPicPr>
          <p:cNvPr id="4" name="Afbeelding 3" descr="Afbeelding met clipart, Tekenfilm, tekening, illustratie&#10;&#10;Automatisch gegenereerde beschrijving">
            <a:extLst>
              <a:ext uri="{FF2B5EF4-FFF2-40B4-BE49-F238E27FC236}">
                <a16:creationId xmlns:a16="http://schemas.microsoft.com/office/drawing/2014/main" id="{2690C683-0A51-E93E-83AB-A144CD74EDA3}"/>
              </a:ext>
            </a:extLst>
          </p:cNvPr>
          <p:cNvPicPr>
            <a:picLocks noChangeAspect="1"/>
          </p:cNvPicPr>
          <p:nvPr/>
        </p:nvPicPr>
        <p:blipFill>
          <a:blip r:embed="rId6"/>
          <a:stretch>
            <a:fillRect/>
          </a:stretch>
        </p:blipFill>
        <p:spPr>
          <a:xfrm>
            <a:off x="5176874" y="4652091"/>
            <a:ext cx="1187091" cy="1369903"/>
          </a:xfrm>
          <a:prstGeom prst="rect">
            <a:avLst/>
          </a:prstGeom>
        </p:spPr>
      </p:pic>
      <p:pic>
        <p:nvPicPr>
          <p:cNvPr id="5" name="Afbeelding 4" descr="Afbeelding met tekening, clipart, schets, illustratie&#10;&#10;Automatisch gegenereerde beschrijving">
            <a:extLst>
              <a:ext uri="{FF2B5EF4-FFF2-40B4-BE49-F238E27FC236}">
                <a16:creationId xmlns:a16="http://schemas.microsoft.com/office/drawing/2014/main" id="{29F96BE1-A921-E0C1-0ABE-ADF06B46290C}"/>
              </a:ext>
            </a:extLst>
          </p:cNvPr>
          <p:cNvPicPr>
            <a:picLocks noChangeAspect="1"/>
          </p:cNvPicPr>
          <p:nvPr/>
        </p:nvPicPr>
        <p:blipFill>
          <a:blip r:embed="rId7"/>
          <a:stretch>
            <a:fillRect/>
          </a:stretch>
        </p:blipFill>
        <p:spPr>
          <a:xfrm>
            <a:off x="6799129" y="4634696"/>
            <a:ext cx="1038634" cy="1369903"/>
          </a:xfrm>
          <a:prstGeom prst="rect">
            <a:avLst/>
          </a:prstGeom>
        </p:spPr>
      </p:pic>
      <p:pic>
        <p:nvPicPr>
          <p:cNvPr id="6" name="Afbeelding 5">
            <a:extLst>
              <a:ext uri="{FF2B5EF4-FFF2-40B4-BE49-F238E27FC236}">
                <a16:creationId xmlns:a16="http://schemas.microsoft.com/office/drawing/2014/main" id="{1525C95D-EE89-C910-AE0A-E273E5159E74}"/>
              </a:ext>
            </a:extLst>
          </p:cNvPr>
          <p:cNvPicPr>
            <a:picLocks noChangeAspect="1"/>
          </p:cNvPicPr>
          <p:nvPr/>
        </p:nvPicPr>
        <p:blipFill rotWithShape="1">
          <a:blip r:embed="rId8"/>
          <a:srcRect l="70352"/>
          <a:stretch/>
        </p:blipFill>
        <p:spPr>
          <a:xfrm>
            <a:off x="8272927" y="4634696"/>
            <a:ext cx="1201104" cy="1325563"/>
          </a:xfrm>
          <a:prstGeom prst="rect">
            <a:avLst/>
          </a:prstGeom>
        </p:spPr>
      </p:pic>
      <p:pic>
        <p:nvPicPr>
          <p:cNvPr id="7" name="Afbeelding 6" descr="Afbeelding met clipart, tekening, illustratie, schets&#10;&#10;Automatisch gegenereerde beschrijving">
            <a:extLst>
              <a:ext uri="{FF2B5EF4-FFF2-40B4-BE49-F238E27FC236}">
                <a16:creationId xmlns:a16="http://schemas.microsoft.com/office/drawing/2014/main" id="{09EF9960-9D29-9D43-6905-FA3ADB56B1FD}"/>
              </a:ext>
            </a:extLst>
          </p:cNvPr>
          <p:cNvPicPr>
            <a:picLocks noChangeAspect="1"/>
          </p:cNvPicPr>
          <p:nvPr/>
        </p:nvPicPr>
        <p:blipFill>
          <a:blip r:embed="rId9"/>
          <a:stretch>
            <a:fillRect/>
          </a:stretch>
        </p:blipFill>
        <p:spPr>
          <a:xfrm>
            <a:off x="9909195" y="4686266"/>
            <a:ext cx="1401229" cy="1325563"/>
          </a:xfrm>
          <a:prstGeom prst="rect">
            <a:avLst/>
          </a:prstGeom>
        </p:spPr>
      </p:pic>
      <p:pic>
        <p:nvPicPr>
          <p:cNvPr id="8" name="Afbeelding 7">
            <a:extLst>
              <a:ext uri="{FF2B5EF4-FFF2-40B4-BE49-F238E27FC236}">
                <a16:creationId xmlns:a16="http://schemas.microsoft.com/office/drawing/2014/main" id="{AA90E146-79AD-357A-99B4-E4FC2361D493}"/>
              </a:ext>
            </a:extLst>
          </p:cNvPr>
          <p:cNvPicPr>
            <a:picLocks noChangeAspect="1"/>
          </p:cNvPicPr>
          <p:nvPr/>
        </p:nvPicPr>
        <p:blipFill>
          <a:blip r:embed="rId10"/>
          <a:stretch>
            <a:fillRect/>
          </a:stretch>
        </p:blipFill>
        <p:spPr>
          <a:xfrm>
            <a:off x="741234" y="4511042"/>
            <a:ext cx="2100076" cy="2164084"/>
          </a:xfrm>
          <a:prstGeom prst="rect">
            <a:avLst/>
          </a:prstGeom>
        </p:spPr>
      </p:pic>
      <p:sp>
        <p:nvSpPr>
          <p:cNvPr id="10" name="Titel 9">
            <a:extLst>
              <a:ext uri="{FF2B5EF4-FFF2-40B4-BE49-F238E27FC236}">
                <a16:creationId xmlns:a16="http://schemas.microsoft.com/office/drawing/2014/main" id="{1B7A47C2-4C5E-057F-9F5C-774556F925A7}"/>
              </a:ext>
            </a:extLst>
          </p:cNvPr>
          <p:cNvSpPr>
            <a:spLocks noGrp="1"/>
          </p:cNvSpPr>
          <p:nvPr>
            <p:ph type="title"/>
          </p:nvPr>
        </p:nvSpPr>
        <p:spPr/>
        <p:txBody>
          <a:bodyPr/>
          <a:lstStyle/>
          <a:p>
            <a:r>
              <a:rPr lang="nl-NL" dirty="0"/>
              <a:t> </a:t>
            </a:r>
          </a:p>
        </p:txBody>
      </p:sp>
      <p:sp>
        <p:nvSpPr>
          <p:cNvPr id="11" name="Titel 1">
            <a:extLst>
              <a:ext uri="{FF2B5EF4-FFF2-40B4-BE49-F238E27FC236}">
                <a16:creationId xmlns:a16="http://schemas.microsoft.com/office/drawing/2014/main" id="{8E998ADD-DCCB-72D9-AEAF-C72F81677268}"/>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Opmerken van apathie</a:t>
            </a:r>
          </a:p>
        </p:txBody>
      </p:sp>
      <p:sp>
        <p:nvSpPr>
          <p:cNvPr id="12" name="Tijdelijke aanduiding voor inhoud 2">
            <a:extLst>
              <a:ext uri="{FF2B5EF4-FFF2-40B4-BE49-F238E27FC236}">
                <a16:creationId xmlns:a16="http://schemas.microsoft.com/office/drawing/2014/main" id="{A3DDA7B9-A594-4544-D687-13D622B63234}"/>
              </a:ext>
            </a:extLst>
          </p:cNvPr>
          <p:cNvSpPr txBox="1">
            <a:spLocks/>
          </p:cNvSpPr>
          <p:nvPr/>
        </p:nvSpPr>
        <p:spPr>
          <a:xfrm>
            <a:off x="3005136" y="1825625"/>
            <a:ext cx="8348663" cy="435133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800"/>
              </a:spcBef>
              <a:buFont typeface="Arial"/>
              <a:buNone/>
              <a:defRPr sz="3200" b="0" i="0" kern="1200">
                <a:solidFill>
                  <a:schemeClr val="accent1"/>
                </a:solidFill>
                <a:latin typeface="Calibri" panose="020F0502020204030204" pitchFamily="34" charset="0"/>
                <a:ea typeface="Calibri" panose="020F0502020204030204" pitchFamily="34" charset="0"/>
                <a:cs typeface="+mn-cs"/>
              </a:defRPr>
            </a:lvl1pPr>
            <a:lvl2pPr marL="457200" indent="0" algn="l" defTabSz="914400" rtl="0" eaLnBrk="1" latinLnBrk="0" hangingPunct="1">
              <a:lnSpc>
                <a:spcPct val="100000"/>
              </a:lnSpc>
              <a:spcBef>
                <a:spcPts val="500"/>
              </a:spcBef>
              <a:buFont typeface="Systeemlettertype"/>
              <a:buNone/>
              <a:defRPr sz="2800" b="0" i="0" kern="1200">
                <a:solidFill>
                  <a:schemeClr val="accent1"/>
                </a:solidFill>
                <a:latin typeface="Calibri" panose="020F0502020204030204" pitchFamily="34" charset="0"/>
                <a:ea typeface="Calibri" panose="020F0502020204030204" pitchFamily="34" charset="0"/>
                <a:cs typeface="+mn-cs"/>
              </a:defRPr>
            </a:lvl2pPr>
            <a:lvl3pPr marL="914400" indent="0" algn="l" defTabSz="914400" rtl="0" eaLnBrk="1" latinLnBrk="0" hangingPunct="1">
              <a:lnSpc>
                <a:spcPct val="100000"/>
              </a:lnSpc>
              <a:spcBef>
                <a:spcPts val="500"/>
              </a:spcBef>
              <a:buFont typeface="Arial"/>
              <a:buNone/>
              <a:defRPr sz="2400" b="0" i="0" kern="1200">
                <a:solidFill>
                  <a:schemeClr val="accent1"/>
                </a:solidFill>
                <a:latin typeface="Calibri" panose="020F0502020204030204" pitchFamily="34" charset="0"/>
                <a:ea typeface="Calibri" panose="020F0502020204030204" pitchFamily="34" charset="0"/>
                <a:cs typeface="+mn-cs"/>
              </a:defRPr>
            </a:lvl3pPr>
            <a:lvl4pPr marL="1371600" indent="0" algn="l" defTabSz="914400" rtl="0" eaLnBrk="1" latinLnBrk="0" hangingPunct="1">
              <a:lnSpc>
                <a:spcPct val="100000"/>
              </a:lnSpc>
              <a:spcBef>
                <a:spcPts val="500"/>
              </a:spcBef>
              <a:buFont typeface="Systeemlettertype"/>
              <a:buNone/>
              <a:defRPr sz="2000" b="0" i="0" kern="1200">
                <a:solidFill>
                  <a:schemeClr val="accent1"/>
                </a:solidFill>
                <a:latin typeface="Calibri" panose="020F0502020204030204" pitchFamily="34" charset="0"/>
                <a:ea typeface="Calibri" panose="020F0502020204030204" pitchFamily="34" charset="0"/>
                <a:cs typeface="+mn-cs"/>
              </a:defRPr>
            </a:lvl4pPr>
            <a:lvl5pPr marL="1828800" indent="0" algn="l" defTabSz="914400" rtl="0" eaLnBrk="1" latinLnBrk="0" hangingPunct="1">
              <a:lnSpc>
                <a:spcPct val="100000"/>
              </a:lnSpc>
              <a:spcBef>
                <a:spcPts val="500"/>
              </a:spcBef>
              <a:buFont typeface="Systeemlettertype"/>
              <a:buNone/>
              <a:defRPr sz="2000" b="0" i="0" kern="1200">
                <a:solidFill>
                  <a:schemeClr val="accent1"/>
                </a:solidFill>
                <a:latin typeface="Calibri" panose="020F0502020204030204" pitchFamily="34" charset="0"/>
                <a:ea typeface="Calibri" panose="020F0502020204030204" pitchFamily="34" charset="0"/>
                <a:cs typeface="+mn-cs"/>
              </a:defRPr>
            </a:lvl5pPr>
            <a:lvl6pPr marL="22860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9pPr>
          </a:lstStyle>
          <a:p>
            <a:pPr marL="457200" indent="-457200" algn="l">
              <a:lnSpc>
                <a:spcPct val="90000"/>
              </a:lnSpc>
              <a:spcBef>
                <a:spcPts val="1000"/>
              </a:spcBef>
              <a:buAutoNum type="arabicPeriod"/>
            </a:pPr>
            <a:endParaRPr lang="nl-NL" sz="2800" dirty="0">
              <a:solidFill>
                <a:srgbClr val="005889"/>
              </a:solidFill>
              <a:latin typeface="Source Sans Pro" panose="020B0503030403020204" pitchFamily="34" charset="0"/>
              <a:ea typeface="Source Sans Pro" panose="020B0503030403020204" pitchFamily="34" charset="0"/>
            </a:endParaRPr>
          </a:p>
          <a:p>
            <a:pPr marL="457200" indent="-457200" algn="l">
              <a:lnSpc>
                <a:spcPct val="90000"/>
              </a:lnSpc>
              <a:spcBef>
                <a:spcPts val="1000"/>
              </a:spcBef>
              <a:buAutoNum type="arabicPeriod"/>
            </a:pPr>
            <a:r>
              <a:rPr lang="nl-NL" sz="2800" dirty="0">
                <a:solidFill>
                  <a:srgbClr val="005889"/>
                </a:solidFill>
                <a:latin typeface="Source Sans Pro" panose="020B0503030403020204" pitchFamily="34" charset="0"/>
                <a:ea typeface="Source Sans Pro" panose="020B0503030403020204" pitchFamily="34" charset="0"/>
              </a:rPr>
              <a:t>Opmerken van apathie</a:t>
            </a:r>
          </a:p>
          <a:p>
            <a:pPr marL="457200" indent="-457200" algn="l">
              <a:lnSpc>
                <a:spcPct val="90000"/>
              </a:lnSpc>
              <a:spcBef>
                <a:spcPts val="1000"/>
              </a:spcBef>
              <a:buAutoNum type="arabicPeriod"/>
            </a:pPr>
            <a:r>
              <a:rPr lang="nl-NL" sz="2800" dirty="0">
                <a:solidFill>
                  <a:srgbClr val="005889"/>
                </a:solidFill>
                <a:latin typeface="Source Sans Pro" panose="020B0503030403020204" pitchFamily="34" charset="0"/>
                <a:ea typeface="Source Sans Pro" panose="020B0503030403020204" pitchFamily="34" charset="0"/>
              </a:rPr>
              <a:t>Rapporteren in zorgdossier</a:t>
            </a:r>
          </a:p>
          <a:p>
            <a:pPr marL="457200" indent="-457200" algn="l">
              <a:lnSpc>
                <a:spcPct val="90000"/>
              </a:lnSpc>
              <a:spcBef>
                <a:spcPts val="1000"/>
              </a:spcBef>
              <a:buAutoNum type="arabicPeriod"/>
            </a:pPr>
            <a:r>
              <a:rPr lang="nl-NL" sz="2800" dirty="0">
                <a:solidFill>
                  <a:srgbClr val="005889"/>
                </a:solidFill>
                <a:latin typeface="Source Sans Pro" panose="020B0503030403020204" pitchFamily="34" charset="0"/>
                <a:ea typeface="Source Sans Pro" panose="020B0503030403020204" pitchFamily="34" charset="0"/>
              </a:rPr>
              <a:t>Bespreken met casemanager, arts of psycholoog </a:t>
            </a:r>
          </a:p>
          <a:p>
            <a:pPr marL="571500" indent="-571500" algn="l">
              <a:lnSpc>
                <a:spcPct val="90000"/>
              </a:lnSpc>
              <a:spcBef>
                <a:spcPts val="1000"/>
              </a:spcBef>
              <a:buFont typeface="+mj-lt"/>
              <a:buAutoNum type="arabicPeriod"/>
            </a:pPr>
            <a:endParaRPr lang="nl-NL" sz="2800" b="1" dirty="0">
              <a:solidFill>
                <a:srgbClr val="005889"/>
              </a:solidFill>
              <a:latin typeface="Source Sans Pro" panose="020B0503030403020204" pitchFamily="34" charset="0"/>
              <a:ea typeface="Source Sans Pro" panose="020B0503030403020204" pitchFamily="34" charset="0"/>
            </a:endParaRPr>
          </a:p>
          <a:p>
            <a:endParaRPr lang="nl-NL" dirty="0"/>
          </a:p>
        </p:txBody>
      </p:sp>
    </p:spTree>
    <p:extLst>
      <p:ext uri="{BB962C8B-B14F-4D97-AF65-F5344CB8AC3E}">
        <p14:creationId xmlns:p14="http://schemas.microsoft.com/office/powerpoint/2010/main" val="2010203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Tijdelijke aanduiding voor inhoud 13" descr="Afbeelding met schermopname, Rechthoek, water, ontwerp">
            <a:extLst>
              <a:ext uri="{FF2B5EF4-FFF2-40B4-BE49-F238E27FC236}">
                <a16:creationId xmlns:a16="http://schemas.microsoft.com/office/drawing/2014/main" id="{CB95A724-9D77-E707-9806-1D3B0B8DBF43}"/>
              </a:ext>
            </a:extLst>
          </p:cNvPr>
          <p:cNvPicPr>
            <a:picLocks noGrp="1" noChangeAspect="1"/>
          </p:cNvPicPr>
          <p:nvPr>
            <p:ph idx="1"/>
          </p:nvPr>
        </p:nvPicPr>
        <p:blipFill rotWithShape="1">
          <a:blip r:embed="rId3"/>
          <a:srcRect/>
          <a:stretch/>
        </p:blipFill>
        <p:spPr>
          <a:xfrm>
            <a:off x="0" y="0"/>
            <a:ext cx="12191980" cy="6857990"/>
          </a:xfrm>
          <a:noFill/>
        </p:spPr>
      </p:pic>
      <p:pic>
        <p:nvPicPr>
          <p:cNvPr id="18" name="Afbeelding 17" descr="Afbeelding met schermopname, tekst, Lettertype, Graphics&#10;&#10;Automatisch gegenereerde beschrijving">
            <a:extLst>
              <a:ext uri="{FF2B5EF4-FFF2-40B4-BE49-F238E27FC236}">
                <a16:creationId xmlns:a16="http://schemas.microsoft.com/office/drawing/2014/main" id="{CD8FB733-112C-3435-2CF7-7263E34BF8F5}"/>
              </a:ext>
            </a:extLst>
          </p:cNvPr>
          <p:cNvPicPr>
            <a:picLocks noChangeAspect="1"/>
          </p:cNvPicPr>
          <p:nvPr/>
        </p:nvPicPr>
        <p:blipFill>
          <a:blip r:embed="rId4"/>
          <a:stretch>
            <a:fillRect/>
          </a:stretch>
        </p:blipFill>
        <p:spPr>
          <a:xfrm>
            <a:off x="376231" y="10"/>
            <a:ext cx="2514093" cy="1681928"/>
          </a:xfrm>
          <a:prstGeom prst="rect">
            <a:avLst/>
          </a:prstGeom>
        </p:spPr>
      </p:pic>
      <p:pic>
        <p:nvPicPr>
          <p:cNvPr id="3" name="Afbeelding 2" descr="Afbeelding met clipart, Tekenfilm, tekening, illustratie&#10;&#10;Automatisch gegenereerde beschrijving">
            <a:extLst>
              <a:ext uri="{FF2B5EF4-FFF2-40B4-BE49-F238E27FC236}">
                <a16:creationId xmlns:a16="http://schemas.microsoft.com/office/drawing/2014/main" id="{F74A73B3-C6FC-B762-DA99-74E88C6FAF6E}"/>
              </a:ext>
            </a:extLst>
          </p:cNvPr>
          <p:cNvPicPr>
            <a:picLocks noChangeAspect="1"/>
          </p:cNvPicPr>
          <p:nvPr/>
        </p:nvPicPr>
        <p:blipFill>
          <a:blip r:embed="rId5"/>
          <a:stretch>
            <a:fillRect/>
          </a:stretch>
        </p:blipFill>
        <p:spPr>
          <a:xfrm>
            <a:off x="3742049" y="1375939"/>
            <a:ext cx="1187091" cy="1369903"/>
          </a:xfrm>
          <a:prstGeom prst="rect">
            <a:avLst/>
          </a:prstGeom>
        </p:spPr>
      </p:pic>
      <p:pic>
        <p:nvPicPr>
          <p:cNvPr id="4" name="Afbeelding 3" descr="Afbeelding met tekening, clipart, schets, illustratie&#10;&#10;Automatisch gegenereerde beschrijving">
            <a:extLst>
              <a:ext uri="{FF2B5EF4-FFF2-40B4-BE49-F238E27FC236}">
                <a16:creationId xmlns:a16="http://schemas.microsoft.com/office/drawing/2014/main" id="{6B188419-C99B-B19B-2B93-D670C51B50A8}"/>
              </a:ext>
            </a:extLst>
          </p:cNvPr>
          <p:cNvPicPr>
            <a:picLocks noChangeAspect="1"/>
          </p:cNvPicPr>
          <p:nvPr/>
        </p:nvPicPr>
        <p:blipFill>
          <a:blip r:embed="rId6"/>
          <a:stretch>
            <a:fillRect/>
          </a:stretch>
        </p:blipFill>
        <p:spPr>
          <a:xfrm>
            <a:off x="3890506" y="2998108"/>
            <a:ext cx="1038634" cy="1493557"/>
          </a:xfrm>
          <a:prstGeom prst="rect">
            <a:avLst/>
          </a:prstGeom>
        </p:spPr>
      </p:pic>
      <p:pic>
        <p:nvPicPr>
          <p:cNvPr id="5" name="Afbeelding 4">
            <a:extLst>
              <a:ext uri="{FF2B5EF4-FFF2-40B4-BE49-F238E27FC236}">
                <a16:creationId xmlns:a16="http://schemas.microsoft.com/office/drawing/2014/main" id="{D486F6A7-F7FC-8CB5-1BDF-78B569884C80}"/>
              </a:ext>
            </a:extLst>
          </p:cNvPr>
          <p:cNvPicPr>
            <a:picLocks noChangeAspect="1"/>
          </p:cNvPicPr>
          <p:nvPr/>
        </p:nvPicPr>
        <p:blipFill rotWithShape="1">
          <a:blip r:embed="rId7"/>
          <a:srcRect l="70352"/>
          <a:stretch/>
        </p:blipFill>
        <p:spPr>
          <a:xfrm>
            <a:off x="3808623" y="4743931"/>
            <a:ext cx="1202400" cy="1326993"/>
          </a:xfrm>
          <a:prstGeom prst="rect">
            <a:avLst/>
          </a:prstGeom>
        </p:spPr>
      </p:pic>
      <p:pic>
        <p:nvPicPr>
          <p:cNvPr id="6" name="Afbeelding 5">
            <a:extLst>
              <a:ext uri="{FF2B5EF4-FFF2-40B4-BE49-F238E27FC236}">
                <a16:creationId xmlns:a16="http://schemas.microsoft.com/office/drawing/2014/main" id="{3346536A-9C25-C8CC-0D7C-51CEBD8F7433}"/>
              </a:ext>
            </a:extLst>
          </p:cNvPr>
          <p:cNvPicPr>
            <a:picLocks noChangeAspect="1"/>
          </p:cNvPicPr>
          <p:nvPr/>
        </p:nvPicPr>
        <p:blipFill>
          <a:blip r:embed="rId8"/>
          <a:stretch>
            <a:fillRect/>
          </a:stretch>
        </p:blipFill>
        <p:spPr>
          <a:xfrm>
            <a:off x="741234" y="4511042"/>
            <a:ext cx="2100076" cy="2164084"/>
          </a:xfrm>
          <a:prstGeom prst="rect">
            <a:avLst/>
          </a:prstGeom>
        </p:spPr>
      </p:pic>
      <p:sp>
        <p:nvSpPr>
          <p:cNvPr id="8" name="Titel 7">
            <a:extLst>
              <a:ext uri="{FF2B5EF4-FFF2-40B4-BE49-F238E27FC236}">
                <a16:creationId xmlns:a16="http://schemas.microsoft.com/office/drawing/2014/main" id="{696CE234-526B-2414-3C24-3E420B3E9A96}"/>
              </a:ext>
            </a:extLst>
          </p:cNvPr>
          <p:cNvSpPr>
            <a:spLocks noGrp="1"/>
          </p:cNvSpPr>
          <p:nvPr>
            <p:ph type="title"/>
          </p:nvPr>
        </p:nvSpPr>
        <p:spPr/>
        <p:txBody>
          <a:bodyPr/>
          <a:lstStyle/>
          <a:p>
            <a:r>
              <a:rPr lang="nl-NL" dirty="0"/>
              <a:t> </a:t>
            </a:r>
          </a:p>
        </p:txBody>
      </p:sp>
      <p:sp>
        <p:nvSpPr>
          <p:cNvPr id="9" name="Titel 1">
            <a:extLst>
              <a:ext uri="{FF2B5EF4-FFF2-40B4-BE49-F238E27FC236}">
                <a16:creationId xmlns:a16="http://schemas.microsoft.com/office/drawing/2014/main" id="{5AB75D3E-B949-72FD-F515-8C656EE580ED}"/>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Onderzoeken van apathie</a:t>
            </a:r>
          </a:p>
        </p:txBody>
      </p:sp>
      <p:sp>
        <p:nvSpPr>
          <p:cNvPr id="10" name="Tijdelijke aanduiding voor inhoud 2">
            <a:extLst>
              <a:ext uri="{FF2B5EF4-FFF2-40B4-BE49-F238E27FC236}">
                <a16:creationId xmlns:a16="http://schemas.microsoft.com/office/drawing/2014/main" id="{8C2080A4-960A-3C6C-4016-649B2CC2B6C4}"/>
              </a:ext>
            </a:extLst>
          </p:cNvPr>
          <p:cNvSpPr txBox="1">
            <a:spLocks/>
          </p:cNvSpPr>
          <p:nvPr/>
        </p:nvSpPr>
        <p:spPr>
          <a:xfrm>
            <a:off x="5916706" y="1825625"/>
            <a:ext cx="5437094" cy="435133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800"/>
              </a:spcBef>
              <a:buFont typeface="Arial"/>
              <a:buNone/>
              <a:defRPr sz="3200" b="0" i="0" kern="1200">
                <a:solidFill>
                  <a:schemeClr val="accent1"/>
                </a:solidFill>
                <a:latin typeface="Calibri" panose="020F0502020204030204" pitchFamily="34" charset="0"/>
                <a:ea typeface="Calibri" panose="020F0502020204030204" pitchFamily="34" charset="0"/>
                <a:cs typeface="+mn-cs"/>
              </a:defRPr>
            </a:lvl1pPr>
            <a:lvl2pPr marL="457200" indent="0" algn="l" defTabSz="914400" rtl="0" eaLnBrk="1" latinLnBrk="0" hangingPunct="1">
              <a:lnSpc>
                <a:spcPct val="100000"/>
              </a:lnSpc>
              <a:spcBef>
                <a:spcPts val="500"/>
              </a:spcBef>
              <a:buFont typeface="Systeemlettertype"/>
              <a:buNone/>
              <a:defRPr sz="2800" b="0" i="0" kern="1200">
                <a:solidFill>
                  <a:schemeClr val="accent1"/>
                </a:solidFill>
                <a:latin typeface="Calibri" panose="020F0502020204030204" pitchFamily="34" charset="0"/>
                <a:ea typeface="Calibri" panose="020F0502020204030204" pitchFamily="34" charset="0"/>
                <a:cs typeface="+mn-cs"/>
              </a:defRPr>
            </a:lvl2pPr>
            <a:lvl3pPr marL="914400" indent="0" algn="l" defTabSz="914400" rtl="0" eaLnBrk="1" latinLnBrk="0" hangingPunct="1">
              <a:lnSpc>
                <a:spcPct val="100000"/>
              </a:lnSpc>
              <a:spcBef>
                <a:spcPts val="500"/>
              </a:spcBef>
              <a:buFont typeface="Arial"/>
              <a:buNone/>
              <a:defRPr sz="2400" b="0" i="0" kern="1200">
                <a:solidFill>
                  <a:schemeClr val="accent1"/>
                </a:solidFill>
                <a:latin typeface="Calibri" panose="020F0502020204030204" pitchFamily="34" charset="0"/>
                <a:ea typeface="Calibri" panose="020F0502020204030204" pitchFamily="34" charset="0"/>
                <a:cs typeface="+mn-cs"/>
              </a:defRPr>
            </a:lvl3pPr>
            <a:lvl4pPr marL="1371600" indent="0" algn="l" defTabSz="914400" rtl="0" eaLnBrk="1" latinLnBrk="0" hangingPunct="1">
              <a:lnSpc>
                <a:spcPct val="100000"/>
              </a:lnSpc>
              <a:spcBef>
                <a:spcPts val="500"/>
              </a:spcBef>
              <a:buFont typeface="Systeemlettertype"/>
              <a:buNone/>
              <a:defRPr sz="2000" b="0" i="0" kern="1200">
                <a:solidFill>
                  <a:schemeClr val="accent1"/>
                </a:solidFill>
                <a:latin typeface="Calibri" panose="020F0502020204030204" pitchFamily="34" charset="0"/>
                <a:ea typeface="Calibri" panose="020F0502020204030204" pitchFamily="34" charset="0"/>
                <a:cs typeface="+mn-cs"/>
              </a:defRPr>
            </a:lvl4pPr>
            <a:lvl5pPr marL="1828800" indent="0" algn="l" defTabSz="914400" rtl="0" eaLnBrk="1" latinLnBrk="0" hangingPunct="1">
              <a:lnSpc>
                <a:spcPct val="100000"/>
              </a:lnSpc>
              <a:spcBef>
                <a:spcPts val="500"/>
              </a:spcBef>
              <a:buFont typeface="Systeemlettertype"/>
              <a:buNone/>
              <a:defRPr sz="2000" b="0" i="0" kern="1200">
                <a:solidFill>
                  <a:schemeClr val="accent1"/>
                </a:solidFill>
                <a:latin typeface="Calibri" panose="020F0502020204030204" pitchFamily="34" charset="0"/>
                <a:ea typeface="Calibri" panose="020F0502020204030204" pitchFamily="34" charset="0"/>
                <a:cs typeface="+mn-cs"/>
              </a:defRPr>
            </a:lvl5pPr>
            <a:lvl6pPr marL="22860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9pPr>
          </a:lstStyle>
          <a:p>
            <a:pPr marL="457200" indent="-457200" algn="l">
              <a:lnSpc>
                <a:spcPct val="90000"/>
              </a:lnSpc>
              <a:spcBef>
                <a:spcPts val="1000"/>
              </a:spcBef>
              <a:buAutoNum type="arabicPeriod"/>
            </a:pPr>
            <a:endParaRPr lang="nl-NL" sz="2800" dirty="0">
              <a:solidFill>
                <a:srgbClr val="005889"/>
              </a:solidFill>
              <a:latin typeface="Source Sans Pro" panose="020B0503030403020204" pitchFamily="34" charset="0"/>
              <a:ea typeface="Source Sans Pro" panose="020B0503030403020204" pitchFamily="34" charset="0"/>
            </a:endParaRPr>
          </a:p>
          <a:p>
            <a:pPr algn="l">
              <a:lnSpc>
                <a:spcPct val="90000"/>
              </a:lnSpc>
              <a:spcBef>
                <a:spcPts val="1000"/>
              </a:spcBef>
            </a:pPr>
            <a:r>
              <a:rPr lang="nl-NL" sz="2800" dirty="0">
                <a:solidFill>
                  <a:srgbClr val="005889"/>
                </a:solidFill>
                <a:latin typeface="Source Sans Pro" panose="020B0503030403020204" pitchFamily="34" charset="0"/>
                <a:ea typeface="Source Sans Pro" panose="020B0503030403020204" pitchFamily="34" charset="0"/>
              </a:rPr>
              <a:t>A: verminderd initiatief</a:t>
            </a:r>
          </a:p>
          <a:p>
            <a:pPr algn="l">
              <a:lnSpc>
                <a:spcPct val="90000"/>
              </a:lnSpc>
              <a:spcBef>
                <a:spcPts val="1000"/>
              </a:spcBef>
            </a:pPr>
            <a:r>
              <a:rPr lang="nl-NL" sz="2800" dirty="0">
                <a:solidFill>
                  <a:srgbClr val="005889"/>
                </a:solidFill>
                <a:latin typeface="Source Sans Pro" panose="020B0503030403020204" pitchFamily="34" charset="0"/>
                <a:ea typeface="Source Sans Pro" panose="020B0503030403020204" pitchFamily="34" charset="0"/>
              </a:rPr>
              <a:t>B: verminderde interesse</a:t>
            </a:r>
          </a:p>
          <a:p>
            <a:pPr algn="l">
              <a:lnSpc>
                <a:spcPct val="90000"/>
              </a:lnSpc>
              <a:spcBef>
                <a:spcPts val="1000"/>
              </a:spcBef>
            </a:pPr>
            <a:r>
              <a:rPr lang="nl-NL" sz="2800" dirty="0">
                <a:solidFill>
                  <a:srgbClr val="005889"/>
                </a:solidFill>
                <a:latin typeface="Source Sans Pro" panose="020B0503030403020204" pitchFamily="34" charset="0"/>
                <a:ea typeface="Source Sans Pro" panose="020B0503030403020204" pitchFamily="34" charset="0"/>
              </a:rPr>
              <a:t>C: verminderde emotionele reactie</a:t>
            </a:r>
          </a:p>
          <a:p>
            <a:pPr algn="l">
              <a:lnSpc>
                <a:spcPct val="90000"/>
              </a:lnSpc>
              <a:spcBef>
                <a:spcPts val="1000"/>
              </a:spcBef>
            </a:pPr>
            <a:endParaRPr lang="nl-NL" sz="2800" dirty="0">
              <a:solidFill>
                <a:srgbClr val="005889"/>
              </a:solidFill>
              <a:latin typeface="Source Sans Pro" panose="020B0503030403020204" pitchFamily="34" charset="0"/>
              <a:ea typeface="Source Sans Pro" panose="020B0503030403020204" pitchFamily="34" charset="0"/>
            </a:endParaRPr>
          </a:p>
          <a:p>
            <a:pPr marL="457200" indent="-457200">
              <a:lnSpc>
                <a:spcPct val="90000"/>
              </a:lnSpc>
              <a:spcBef>
                <a:spcPts val="1000"/>
              </a:spcBef>
              <a:buFont typeface="Wingdings" panose="05000000000000000000" pitchFamily="2" charset="2"/>
              <a:buChar char="à"/>
            </a:pPr>
            <a:r>
              <a:rPr lang="nl-NL" sz="2800" dirty="0">
                <a:solidFill>
                  <a:srgbClr val="005889"/>
                </a:solidFill>
                <a:latin typeface="Source Sans Pro" panose="020B0503030403020204" pitchFamily="34" charset="0"/>
                <a:ea typeface="Source Sans Pro" panose="020B0503030403020204" pitchFamily="34" charset="0"/>
              </a:rPr>
              <a:t>tenminste 1 symptoom </a:t>
            </a:r>
          </a:p>
          <a:p>
            <a:pPr marL="457200" indent="-457200">
              <a:lnSpc>
                <a:spcPct val="90000"/>
              </a:lnSpc>
              <a:spcBef>
                <a:spcPts val="1000"/>
              </a:spcBef>
              <a:buFont typeface="Wingdings" panose="05000000000000000000" pitchFamily="2" charset="2"/>
              <a:buChar char="à"/>
            </a:pPr>
            <a:r>
              <a:rPr lang="nl-NL" sz="2800" dirty="0">
                <a:solidFill>
                  <a:srgbClr val="005889"/>
                </a:solidFill>
                <a:latin typeface="Source Sans Pro" panose="020B0503030403020204" pitchFamily="34" charset="0"/>
                <a:ea typeface="Source Sans Pro" panose="020B0503030403020204" pitchFamily="34" charset="0"/>
              </a:rPr>
              <a:t>in minimaal 2 van 3</a:t>
            </a:r>
          </a:p>
          <a:p>
            <a:pPr marL="571500" indent="-571500" algn="l">
              <a:lnSpc>
                <a:spcPct val="90000"/>
              </a:lnSpc>
              <a:spcBef>
                <a:spcPts val="1000"/>
              </a:spcBef>
              <a:buFont typeface="+mj-lt"/>
              <a:buAutoNum type="arabicPeriod"/>
            </a:pPr>
            <a:endParaRPr lang="nl-NL" sz="2800" b="1" dirty="0">
              <a:solidFill>
                <a:srgbClr val="005889"/>
              </a:solidFill>
              <a:latin typeface="Source Sans Pro" panose="020B0503030403020204" pitchFamily="34" charset="0"/>
              <a:ea typeface="Source Sans Pro" panose="020B0503030403020204" pitchFamily="34" charset="0"/>
            </a:endParaRPr>
          </a:p>
          <a:p>
            <a:endParaRPr lang="nl-NL" dirty="0"/>
          </a:p>
        </p:txBody>
      </p:sp>
    </p:spTree>
    <p:extLst>
      <p:ext uri="{BB962C8B-B14F-4D97-AF65-F5344CB8AC3E}">
        <p14:creationId xmlns:p14="http://schemas.microsoft.com/office/powerpoint/2010/main" val="851351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Tijdelijke aanduiding voor inhoud 13" descr="Afbeelding met schermopname, Rechthoek, water, ontwerp">
            <a:extLst>
              <a:ext uri="{FF2B5EF4-FFF2-40B4-BE49-F238E27FC236}">
                <a16:creationId xmlns:a16="http://schemas.microsoft.com/office/drawing/2014/main" id="{CB95A724-9D77-E707-9806-1D3B0B8DBF43}"/>
              </a:ext>
            </a:extLst>
          </p:cNvPr>
          <p:cNvPicPr>
            <a:picLocks noGrp="1" noChangeAspect="1"/>
          </p:cNvPicPr>
          <p:nvPr>
            <p:ph idx="1"/>
          </p:nvPr>
        </p:nvPicPr>
        <p:blipFill rotWithShape="1">
          <a:blip r:embed="rId3"/>
          <a:srcRect/>
          <a:stretch/>
        </p:blipFill>
        <p:spPr>
          <a:xfrm>
            <a:off x="20" y="10"/>
            <a:ext cx="12191980" cy="6857990"/>
          </a:xfrm>
          <a:noFill/>
        </p:spPr>
      </p:pic>
      <p:pic>
        <p:nvPicPr>
          <p:cNvPr id="18" name="Afbeelding 17" descr="Afbeelding met schermopname, tekst, Lettertype, Graphics&#10;&#10;Automatisch gegenereerde beschrijving">
            <a:extLst>
              <a:ext uri="{FF2B5EF4-FFF2-40B4-BE49-F238E27FC236}">
                <a16:creationId xmlns:a16="http://schemas.microsoft.com/office/drawing/2014/main" id="{CD8FB733-112C-3435-2CF7-7263E34BF8F5}"/>
              </a:ext>
            </a:extLst>
          </p:cNvPr>
          <p:cNvPicPr>
            <a:picLocks noChangeAspect="1"/>
          </p:cNvPicPr>
          <p:nvPr/>
        </p:nvPicPr>
        <p:blipFill>
          <a:blip r:embed="rId4"/>
          <a:stretch>
            <a:fillRect/>
          </a:stretch>
        </p:blipFill>
        <p:spPr>
          <a:xfrm>
            <a:off x="376231" y="10"/>
            <a:ext cx="2514093" cy="1681928"/>
          </a:xfrm>
          <a:prstGeom prst="rect">
            <a:avLst/>
          </a:prstGeom>
        </p:spPr>
      </p:pic>
      <p:pic>
        <p:nvPicPr>
          <p:cNvPr id="9" name="Afbeelding 8" descr="Afbeelding met clipart, tekenfilm, Tekenfilm, illustratie&#10;&#10;Automatisch gegenereerde beschrijving">
            <a:extLst>
              <a:ext uri="{FF2B5EF4-FFF2-40B4-BE49-F238E27FC236}">
                <a16:creationId xmlns:a16="http://schemas.microsoft.com/office/drawing/2014/main" id="{56A0B483-0CE0-DEE8-C004-EEFD19639B2F}"/>
              </a:ext>
            </a:extLst>
          </p:cNvPr>
          <p:cNvPicPr>
            <a:picLocks noChangeAspect="1"/>
          </p:cNvPicPr>
          <p:nvPr/>
        </p:nvPicPr>
        <p:blipFill>
          <a:blip r:embed="rId5"/>
          <a:stretch>
            <a:fillRect/>
          </a:stretch>
        </p:blipFill>
        <p:spPr>
          <a:xfrm>
            <a:off x="4753731" y="2815059"/>
            <a:ext cx="980390" cy="1040782"/>
          </a:xfrm>
          <a:prstGeom prst="rect">
            <a:avLst/>
          </a:prstGeom>
        </p:spPr>
      </p:pic>
      <p:pic>
        <p:nvPicPr>
          <p:cNvPr id="10" name="Afbeelding 9">
            <a:extLst>
              <a:ext uri="{FF2B5EF4-FFF2-40B4-BE49-F238E27FC236}">
                <a16:creationId xmlns:a16="http://schemas.microsoft.com/office/drawing/2014/main" id="{6E2EE728-485A-8239-709F-A71CA0F8EC3D}"/>
              </a:ext>
            </a:extLst>
          </p:cNvPr>
          <p:cNvPicPr>
            <a:picLocks noChangeAspect="1"/>
          </p:cNvPicPr>
          <p:nvPr/>
        </p:nvPicPr>
        <p:blipFill>
          <a:blip r:embed="rId6"/>
          <a:stretch>
            <a:fillRect/>
          </a:stretch>
        </p:blipFill>
        <p:spPr>
          <a:xfrm>
            <a:off x="741234" y="4511042"/>
            <a:ext cx="2100076" cy="2164084"/>
          </a:xfrm>
          <a:prstGeom prst="rect">
            <a:avLst/>
          </a:prstGeom>
        </p:spPr>
      </p:pic>
      <p:sp>
        <p:nvSpPr>
          <p:cNvPr id="12" name="Titel 11">
            <a:extLst>
              <a:ext uri="{FF2B5EF4-FFF2-40B4-BE49-F238E27FC236}">
                <a16:creationId xmlns:a16="http://schemas.microsoft.com/office/drawing/2014/main" id="{95AB1D61-535A-9FA1-05DA-468BD7CF02BD}"/>
              </a:ext>
            </a:extLst>
          </p:cNvPr>
          <p:cNvSpPr>
            <a:spLocks noGrp="1"/>
          </p:cNvSpPr>
          <p:nvPr>
            <p:ph type="title"/>
          </p:nvPr>
        </p:nvSpPr>
        <p:spPr/>
        <p:txBody>
          <a:bodyPr/>
          <a:lstStyle/>
          <a:p>
            <a:r>
              <a:rPr lang="nl-NL" dirty="0"/>
              <a:t> </a:t>
            </a:r>
          </a:p>
        </p:txBody>
      </p:sp>
      <p:sp>
        <p:nvSpPr>
          <p:cNvPr id="13" name="Titel 1">
            <a:extLst>
              <a:ext uri="{FF2B5EF4-FFF2-40B4-BE49-F238E27FC236}">
                <a16:creationId xmlns:a16="http://schemas.microsoft.com/office/drawing/2014/main" id="{C1BCFEDC-22BE-CD8E-7C45-9B12E8ED49A1}"/>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Onderzoeken van apathie</a:t>
            </a:r>
          </a:p>
        </p:txBody>
      </p:sp>
      <p:sp>
        <p:nvSpPr>
          <p:cNvPr id="15" name="Tijdelijke aanduiding voor inhoud 2">
            <a:extLst>
              <a:ext uri="{FF2B5EF4-FFF2-40B4-BE49-F238E27FC236}">
                <a16:creationId xmlns:a16="http://schemas.microsoft.com/office/drawing/2014/main" id="{C95F1F8C-CEEC-D39D-2192-2AFDA4002BE3}"/>
              </a:ext>
            </a:extLst>
          </p:cNvPr>
          <p:cNvSpPr txBox="1">
            <a:spLocks/>
          </p:cNvSpPr>
          <p:nvPr/>
        </p:nvSpPr>
        <p:spPr>
          <a:xfrm>
            <a:off x="6096000" y="1825625"/>
            <a:ext cx="5257799" cy="435133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800"/>
              </a:spcBef>
              <a:buFont typeface="Arial"/>
              <a:buNone/>
              <a:defRPr sz="3200" b="0" i="0" kern="1200">
                <a:solidFill>
                  <a:schemeClr val="accent1"/>
                </a:solidFill>
                <a:latin typeface="Calibri" panose="020F0502020204030204" pitchFamily="34" charset="0"/>
                <a:ea typeface="Calibri" panose="020F0502020204030204" pitchFamily="34" charset="0"/>
                <a:cs typeface="+mn-cs"/>
              </a:defRPr>
            </a:lvl1pPr>
            <a:lvl2pPr marL="457200" indent="0" algn="l" defTabSz="914400" rtl="0" eaLnBrk="1" latinLnBrk="0" hangingPunct="1">
              <a:lnSpc>
                <a:spcPct val="100000"/>
              </a:lnSpc>
              <a:spcBef>
                <a:spcPts val="500"/>
              </a:spcBef>
              <a:buFont typeface="Systeemlettertype"/>
              <a:buNone/>
              <a:defRPr sz="2800" b="0" i="0" kern="1200">
                <a:solidFill>
                  <a:schemeClr val="accent1"/>
                </a:solidFill>
                <a:latin typeface="Calibri" panose="020F0502020204030204" pitchFamily="34" charset="0"/>
                <a:ea typeface="Calibri" panose="020F0502020204030204" pitchFamily="34" charset="0"/>
                <a:cs typeface="+mn-cs"/>
              </a:defRPr>
            </a:lvl2pPr>
            <a:lvl3pPr marL="914400" indent="0" algn="l" defTabSz="914400" rtl="0" eaLnBrk="1" latinLnBrk="0" hangingPunct="1">
              <a:lnSpc>
                <a:spcPct val="100000"/>
              </a:lnSpc>
              <a:spcBef>
                <a:spcPts val="500"/>
              </a:spcBef>
              <a:buFont typeface="Arial"/>
              <a:buNone/>
              <a:defRPr sz="2400" b="0" i="0" kern="1200">
                <a:solidFill>
                  <a:schemeClr val="accent1"/>
                </a:solidFill>
                <a:latin typeface="Calibri" panose="020F0502020204030204" pitchFamily="34" charset="0"/>
                <a:ea typeface="Calibri" panose="020F0502020204030204" pitchFamily="34" charset="0"/>
                <a:cs typeface="+mn-cs"/>
              </a:defRPr>
            </a:lvl3pPr>
            <a:lvl4pPr marL="1371600" indent="0" algn="l" defTabSz="914400" rtl="0" eaLnBrk="1" latinLnBrk="0" hangingPunct="1">
              <a:lnSpc>
                <a:spcPct val="100000"/>
              </a:lnSpc>
              <a:spcBef>
                <a:spcPts val="500"/>
              </a:spcBef>
              <a:buFont typeface="Systeemlettertype"/>
              <a:buNone/>
              <a:defRPr sz="2000" b="0" i="0" kern="1200">
                <a:solidFill>
                  <a:schemeClr val="accent1"/>
                </a:solidFill>
                <a:latin typeface="Calibri" panose="020F0502020204030204" pitchFamily="34" charset="0"/>
                <a:ea typeface="Calibri" panose="020F0502020204030204" pitchFamily="34" charset="0"/>
                <a:cs typeface="+mn-cs"/>
              </a:defRPr>
            </a:lvl4pPr>
            <a:lvl5pPr marL="1828800" indent="0" algn="l" defTabSz="914400" rtl="0" eaLnBrk="1" latinLnBrk="0" hangingPunct="1">
              <a:lnSpc>
                <a:spcPct val="100000"/>
              </a:lnSpc>
              <a:spcBef>
                <a:spcPts val="500"/>
              </a:spcBef>
              <a:buFont typeface="Systeemlettertype"/>
              <a:buNone/>
              <a:defRPr sz="2000" b="0" i="0" kern="1200">
                <a:solidFill>
                  <a:schemeClr val="accent1"/>
                </a:solidFill>
                <a:latin typeface="Calibri" panose="020F0502020204030204" pitchFamily="34" charset="0"/>
                <a:ea typeface="Calibri" panose="020F0502020204030204" pitchFamily="34" charset="0"/>
                <a:cs typeface="+mn-cs"/>
              </a:defRPr>
            </a:lvl5pPr>
            <a:lvl6pPr marL="22860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a:buNone/>
              <a:defRPr sz="2000" kern="1200">
                <a:solidFill>
                  <a:schemeClr val="tx1"/>
                </a:solidFill>
                <a:latin typeface="+mn-lt"/>
                <a:ea typeface="+mn-ea"/>
                <a:cs typeface="+mn-cs"/>
              </a:defRPr>
            </a:lvl9pPr>
          </a:lstStyle>
          <a:p>
            <a:pPr>
              <a:lnSpc>
                <a:spcPct val="90000"/>
              </a:lnSpc>
              <a:spcBef>
                <a:spcPts val="1000"/>
              </a:spcBef>
            </a:pPr>
            <a:endParaRPr lang="nl-NL" sz="2800" dirty="0">
              <a:solidFill>
                <a:srgbClr val="005889"/>
              </a:solidFill>
              <a:latin typeface="Source Sans Pro" panose="020B0503030403020204" pitchFamily="34" charset="0"/>
              <a:ea typeface="Source Sans Pro" panose="020B0503030403020204" pitchFamily="34" charset="0"/>
            </a:endParaRPr>
          </a:p>
          <a:p>
            <a:pPr>
              <a:lnSpc>
                <a:spcPct val="90000"/>
              </a:lnSpc>
              <a:spcBef>
                <a:spcPts val="1000"/>
              </a:spcBef>
            </a:pPr>
            <a:r>
              <a:rPr lang="nl-NL" sz="2800" dirty="0">
                <a:solidFill>
                  <a:srgbClr val="005889"/>
                </a:solidFill>
                <a:latin typeface="Source Sans Pro" panose="020B0503030403020204" pitchFamily="34" charset="0"/>
                <a:ea typeface="Source Sans Pro" panose="020B0503030403020204" pitchFamily="34" charset="0"/>
              </a:rPr>
              <a:t>- lang of vaak aanwezig</a:t>
            </a:r>
          </a:p>
          <a:p>
            <a:pPr>
              <a:lnSpc>
                <a:spcPct val="90000"/>
              </a:lnSpc>
              <a:spcBef>
                <a:spcPts val="1000"/>
              </a:spcBef>
            </a:pPr>
            <a:r>
              <a:rPr lang="nl-NL" sz="2800" dirty="0">
                <a:solidFill>
                  <a:srgbClr val="005889"/>
                </a:solidFill>
                <a:latin typeface="Source Sans Pro" panose="020B0503030403020204" pitchFamily="34" charset="0"/>
                <a:ea typeface="Source Sans Pro" panose="020B0503030403020204" pitchFamily="34" charset="0"/>
              </a:rPr>
              <a:t>- gedurende minimaal 4 weken </a:t>
            </a:r>
          </a:p>
          <a:p>
            <a:pPr>
              <a:lnSpc>
                <a:spcPct val="90000"/>
              </a:lnSpc>
              <a:spcBef>
                <a:spcPts val="1000"/>
              </a:spcBef>
            </a:pPr>
            <a:r>
              <a:rPr lang="nl-NL" sz="2800" dirty="0">
                <a:solidFill>
                  <a:srgbClr val="005889"/>
                </a:solidFill>
                <a:latin typeface="Source Sans Pro" panose="020B0503030403020204" pitchFamily="34" charset="0"/>
                <a:ea typeface="Source Sans Pro" panose="020B0503030403020204" pitchFamily="34" charset="0"/>
              </a:rPr>
              <a:t>- verandering t.o.v. eerder</a:t>
            </a:r>
          </a:p>
          <a:p>
            <a:pPr>
              <a:lnSpc>
                <a:spcPct val="90000"/>
              </a:lnSpc>
              <a:spcBef>
                <a:spcPts val="1000"/>
              </a:spcBef>
            </a:pPr>
            <a:r>
              <a:rPr lang="nl-NL" sz="2800" dirty="0">
                <a:solidFill>
                  <a:srgbClr val="005889"/>
                </a:solidFill>
                <a:latin typeface="Source Sans Pro" panose="020B0503030403020204" pitchFamily="34" charset="0"/>
                <a:ea typeface="Source Sans Pro" panose="020B0503030403020204" pitchFamily="34" charset="0"/>
              </a:rPr>
              <a:t> </a:t>
            </a:r>
          </a:p>
          <a:p>
            <a:pPr>
              <a:lnSpc>
                <a:spcPct val="90000"/>
              </a:lnSpc>
              <a:spcBef>
                <a:spcPts val="1000"/>
              </a:spcBef>
            </a:pPr>
            <a:r>
              <a:rPr lang="nl-NL" sz="2800" dirty="0">
                <a:solidFill>
                  <a:srgbClr val="005889"/>
                </a:solidFill>
                <a:latin typeface="Source Sans Pro" panose="020B0503030403020204" pitchFamily="34" charset="0"/>
                <a:ea typeface="Source Sans Pro" panose="020B0503030403020204" pitchFamily="34" charset="0"/>
                <a:sym typeface="Wingdings" panose="05000000000000000000" pitchFamily="2" charset="2"/>
              </a:rPr>
              <a:t> </a:t>
            </a:r>
            <a:r>
              <a:rPr lang="nl-NL" sz="2800" dirty="0">
                <a:solidFill>
                  <a:srgbClr val="005889"/>
                </a:solidFill>
                <a:latin typeface="Source Sans Pro" panose="020B0503030403020204" pitchFamily="34" charset="0"/>
                <a:ea typeface="Source Sans Pro" panose="020B0503030403020204" pitchFamily="34" charset="0"/>
              </a:rPr>
              <a:t>aangegeven door persoon zelf of omgeving</a:t>
            </a:r>
          </a:p>
          <a:p>
            <a:pPr marL="571500" indent="-571500" algn="l">
              <a:lnSpc>
                <a:spcPct val="90000"/>
              </a:lnSpc>
              <a:spcBef>
                <a:spcPts val="1000"/>
              </a:spcBef>
              <a:buFont typeface="+mj-lt"/>
              <a:buAutoNum type="arabicPeriod"/>
            </a:pPr>
            <a:endParaRPr lang="nl-NL" sz="2800" b="1" dirty="0">
              <a:solidFill>
                <a:srgbClr val="005889"/>
              </a:solidFill>
              <a:latin typeface="Source Sans Pro" panose="020B0503030403020204" pitchFamily="34" charset="0"/>
              <a:ea typeface="Source Sans Pro" panose="020B0503030403020204" pitchFamily="34" charset="0"/>
            </a:endParaRPr>
          </a:p>
          <a:p>
            <a:endParaRPr lang="nl-NL" dirty="0"/>
          </a:p>
        </p:txBody>
      </p:sp>
      <p:pic>
        <p:nvPicPr>
          <p:cNvPr id="16" name="Afbeelding 15">
            <a:extLst>
              <a:ext uri="{FF2B5EF4-FFF2-40B4-BE49-F238E27FC236}">
                <a16:creationId xmlns:a16="http://schemas.microsoft.com/office/drawing/2014/main" id="{8C8845E7-EF64-3DDF-E400-89DC9C134D7E}"/>
              </a:ext>
            </a:extLst>
          </p:cNvPr>
          <p:cNvPicPr>
            <a:picLocks noChangeAspect="1"/>
          </p:cNvPicPr>
          <p:nvPr/>
        </p:nvPicPr>
        <p:blipFill rotWithShape="1">
          <a:blip r:embed="rId7"/>
          <a:srcRect l="38610" r="25837"/>
          <a:stretch/>
        </p:blipFill>
        <p:spPr>
          <a:xfrm>
            <a:off x="3491659" y="2815611"/>
            <a:ext cx="1120430" cy="1040230"/>
          </a:xfrm>
          <a:prstGeom prst="rect">
            <a:avLst/>
          </a:prstGeom>
        </p:spPr>
      </p:pic>
      <p:pic>
        <p:nvPicPr>
          <p:cNvPr id="17" name="Afbeelding 16">
            <a:extLst>
              <a:ext uri="{FF2B5EF4-FFF2-40B4-BE49-F238E27FC236}">
                <a16:creationId xmlns:a16="http://schemas.microsoft.com/office/drawing/2014/main" id="{9BF131C8-8D5C-F110-B587-711F6B61335E}"/>
              </a:ext>
            </a:extLst>
          </p:cNvPr>
          <p:cNvPicPr>
            <a:picLocks noChangeAspect="1"/>
          </p:cNvPicPr>
          <p:nvPr/>
        </p:nvPicPr>
        <p:blipFill rotWithShape="1">
          <a:blip r:embed="rId7"/>
          <a:srcRect l="70895"/>
          <a:stretch/>
        </p:blipFill>
        <p:spPr>
          <a:xfrm>
            <a:off x="2430631" y="2815611"/>
            <a:ext cx="919386" cy="1042652"/>
          </a:xfrm>
          <a:prstGeom prst="rect">
            <a:avLst/>
          </a:prstGeom>
        </p:spPr>
      </p:pic>
    </p:spTree>
    <p:extLst>
      <p:ext uri="{BB962C8B-B14F-4D97-AF65-F5344CB8AC3E}">
        <p14:creationId xmlns:p14="http://schemas.microsoft.com/office/powerpoint/2010/main" val="3816529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Tijdelijke aanduiding voor inhoud 13" descr="Afbeelding met schermopname, Rechthoek, water, ontwerp">
            <a:extLst>
              <a:ext uri="{FF2B5EF4-FFF2-40B4-BE49-F238E27FC236}">
                <a16:creationId xmlns:a16="http://schemas.microsoft.com/office/drawing/2014/main" id="{649B44DD-16A5-A163-1E0E-711EFF4A570E}"/>
              </a:ext>
            </a:extLst>
          </p:cNvPr>
          <p:cNvPicPr>
            <a:picLocks noChangeAspect="1"/>
          </p:cNvPicPr>
          <p:nvPr/>
        </p:nvPicPr>
        <p:blipFill rotWithShape="1">
          <a:blip r:embed="rId3"/>
          <a:srcRect/>
          <a:stretch/>
        </p:blipFill>
        <p:spPr>
          <a:xfrm>
            <a:off x="20" y="10"/>
            <a:ext cx="12191980" cy="6857990"/>
          </a:xfrm>
          <a:prstGeom prst="rect">
            <a:avLst/>
          </a:prstGeom>
          <a:noFill/>
        </p:spPr>
      </p:pic>
      <p:sp>
        <p:nvSpPr>
          <p:cNvPr id="2" name="Tekstvak 1">
            <a:extLst>
              <a:ext uri="{FF2B5EF4-FFF2-40B4-BE49-F238E27FC236}">
                <a16:creationId xmlns:a16="http://schemas.microsoft.com/office/drawing/2014/main" id="{0B60E1DD-9B85-BB12-C350-61BD52A52A18}"/>
              </a:ext>
            </a:extLst>
          </p:cNvPr>
          <p:cNvSpPr txBox="1"/>
          <p:nvPr/>
        </p:nvSpPr>
        <p:spPr>
          <a:xfrm>
            <a:off x="4786313" y="600075"/>
            <a:ext cx="4400550" cy="800100"/>
          </a:xfrm>
          <a:prstGeom prst="rect">
            <a:avLst/>
          </a:prstGeom>
          <a:noFill/>
        </p:spPr>
        <p:txBody>
          <a:bodyPr wrap="square" rtlCol="0">
            <a:noAutofit/>
          </a:bodyPr>
          <a:lstStyle/>
          <a:p>
            <a:pPr algn="l">
              <a:lnSpc>
                <a:spcPct val="90000"/>
              </a:lnSpc>
              <a:spcBef>
                <a:spcPts val="1000"/>
              </a:spcBef>
            </a:pPr>
            <a:endParaRPr lang="nl-NL" sz="2400" dirty="0">
              <a:latin typeface="Source Sans Pro" panose="020B0503030403020204" pitchFamily="34" charset="0"/>
              <a:ea typeface="Source Sans Pro" panose="020B0503030403020204" pitchFamily="34" charset="0"/>
            </a:endParaRPr>
          </a:p>
        </p:txBody>
      </p:sp>
      <p:grpSp>
        <p:nvGrpSpPr>
          <p:cNvPr id="3" name="Groep 2">
            <a:extLst>
              <a:ext uri="{FF2B5EF4-FFF2-40B4-BE49-F238E27FC236}">
                <a16:creationId xmlns:a16="http://schemas.microsoft.com/office/drawing/2014/main" id="{98879CFC-F476-99D4-17B2-866D73AE0AA5}"/>
              </a:ext>
            </a:extLst>
          </p:cNvPr>
          <p:cNvGrpSpPr/>
          <p:nvPr/>
        </p:nvGrpSpPr>
        <p:grpSpPr>
          <a:xfrm>
            <a:off x="3132701" y="1809795"/>
            <a:ext cx="2108033" cy="2430034"/>
            <a:chOff x="6276618" y="1213692"/>
            <a:chExt cx="2102238" cy="1815232"/>
          </a:xfrm>
        </p:grpSpPr>
        <p:sp>
          <p:nvSpPr>
            <p:cNvPr id="6" name="Tekstvak 5">
              <a:extLst>
                <a:ext uri="{FF2B5EF4-FFF2-40B4-BE49-F238E27FC236}">
                  <a16:creationId xmlns:a16="http://schemas.microsoft.com/office/drawing/2014/main" id="{FF7375A9-C198-C849-DBEE-20B7F9AB587E}"/>
                </a:ext>
              </a:extLst>
            </p:cNvPr>
            <p:cNvSpPr txBox="1"/>
            <p:nvPr/>
          </p:nvSpPr>
          <p:spPr>
            <a:xfrm>
              <a:off x="6276618" y="2195999"/>
              <a:ext cx="2102238" cy="832925"/>
            </a:xfrm>
            <a:prstGeom prst="rect">
              <a:avLst/>
            </a:prstGeom>
            <a:noFill/>
          </p:spPr>
          <p:txBody>
            <a:bodyPr wrap="square" rtlCol="0">
              <a:noAutofit/>
            </a:bodyPr>
            <a:lstStyle/>
            <a:p>
              <a:pPr algn="ctr"/>
              <a:r>
                <a:rPr lang="nl-NL" sz="2000" dirty="0">
                  <a:solidFill>
                    <a:srgbClr val="005889"/>
                  </a:solidFill>
                  <a:latin typeface="Source Sans Pro" panose="020B0503030403020204" pitchFamily="34" charset="0"/>
                  <a:ea typeface="Source Sans Pro" panose="020B0503030403020204" pitchFamily="34" charset="0"/>
                </a:rPr>
                <a:t>Hersenletsel </a:t>
              </a:r>
            </a:p>
            <a:p>
              <a:pPr algn="ctr"/>
              <a:r>
                <a:rPr lang="nl-NL" sz="2000" dirty="0">
                  <a:solidFill>
                    <a:srgbClr val="005889"/>
                  </a:solidFill>
                  <a:latin typeface="Source Sans Pro" panose="020B0503030403020204" pitchFamily="34" charset="0"/>
                  <a:ea typeface="Source Sans Pro" panose="020B0503030403020204" pitchFamily="34" charset="0"/>
                </a:rPr>
                <a:t>of dementie</a:t>
              </a:r>
            </a:p>
          </p:txBody>
        </p:sp>
        <p:pic>
          <p:nvPicPr>
            <p:cNvPr id="7" name="Afbeelding 6">
              <a:extLst>
                <a:ext uri="{FF2B5EF4-FFF2-40B4-BE49-F238E27FC236}">
                  <a16:creationId xmlns:a16="http://schemas.microsoft.com/office/drawing/2014/main" id="{26F983DB-C192-6D46-27C6-285186FE9F52}"/>
                </a:ext>
              </a:extLst>
            </p:cNvPr>
            <p:cNvPicPr>
              <a:picLocks noChangeAspect="1"/>
            </p:cNvPicPr>
            <p:nvPr/>
          </p:nvPicPr>
          <p:blipFill>
            <a:blip r:embed="rId4"/>
            <a:stretch>
              <a:fillRect/>
            </a:stretch>
          </p:blipFill>
          <p:spPr>
            <a:xfrm>
              <a:off x="6892457" y="1213692"/>
              <a:ext cx="1033228" cy="945665"/>
            </a:xfrm>
            <a:prstGeom prst="rect">
              <a:avLst/>
            </a:prstGeom>
          </p:spPr>
        </p:pic>
      </p:grpSp>
      <p:sp>
        <p:nvSpPr>
          <p:cNvPr id="9" name="Tekstvak 8">
            <a:extLst>
              <a:ext uri="{FF2B5EF4-FFF2-40B4-BE49-F238E27FC236}">
                <a16:creationId xmlns:a16="http://schemas.microsoft.com/office/drawing/2014/main" id="{3595E0E9-6216-A685-AEEE-71A1A5CEEA49}"/>
              </a:ext>
            </a:extLst>
          </p:cNvPr>
          <p:cNvSpPr txBox="1"/>
          <p:nvPr/>
        </p:nvSpPr>
        <p:spPr>
          <a:xfrm>
            <a:off x="2990812" y="5290936"/>
            <a:ext cx="2102238" cy="832925"/>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Slechtziend/ slechthorend</a:t>
            </a:r>
          </a:p>
        </p:txBody>
      </p:sp>
      <p:grpSp>
        <p:nvGrpSpPr>
          <p:cNvPr id="11" name="Groep 10">
            <a:extLst>
              <a:ext uri="{FF2B5EF4-FFF2-40B4-BE49-F238E27FC236}">
                <a16:creationId xmlns:a16="http://schemas.microsoft.com/office/drawing/2014/main" id="{1E147D1D-4C38-A7FD-21D5-ED8D1F0E7541}"/>
              </a:ext>
            </a:extLst>
          </p:cNvPr>
          <p:cNvGrpSpPr/>
          <p:nvPr/>
        </p:nvGrpSpPr>
        <p:grpSpPr>
          <a:xfrm>
            <a:off x="7097709" y="4339808"/>
            <a:ext cx="2102238" cy="1784052"/>
            <a:chOff x="8910958" y="601616"/>
            <a:chExt cx="2102238" cy="1784052"/>
          </a:xfrm>
        </p:grpSpPr>
        <p:sp>
          <p:nvSpPr>
            <p:cNvPr id="12" name="Tekstvak 11">
              <a:extLst>
                <a:ext uri="{FF2B5EF4-FFF2-40B4-BE49-F238E27FC236}">
                  <a16:creationId xmlns:a16="http://schemas.microsoft.com/office/drawing/2014/main" id="{2D3224E6-3CDA-3419-588C-A30580CEA73C}"/>
                </a:ext>
              </a:extLst>
            </p:cNvPr>
            <p:cNvSpPr txBox="1"/>
            <p:nvPr/>
          </p:nvSpPr>
          <p:spPr>
            <a:xfrm>
              <a:off x="8910958" y="1552743"/>
              <a:ext cx="2102238" cy="832925"/>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Bijwerking medicijnen</a:t>
              </a:r>
            </a:p>
          </p:txBody>
        </p:sp>
        <p:pic>
          <p:nvPicPr>
            <p:cNvPr id="13" name="Afbeelding 12">
              <a:extLst>
                <a:ext uri="{FF2B5EF4-FFF2-40B4-BE49-F238E27FC236}">
                  <a16:creationId xmlns:a16="http://schemas.microsoft.com/office/drawing/2014/main" id="{95178C06-2DDA-3BC9-AF42-0AB411DCA93B}"/>
                </a:ext>
              </a:extLst>
            </p:cNvPr>
            <p:cNvPicPr>
              <a:picLocks noChangeAspect="1"/>
            </p:cNvPicPr>
            <p:nvPr/>
          </p:nvPicPr>
          <p:blipFill>
            <a:blip r:embed="rId5"/>
            <a:stretch>
              <a:fillRect/>
            </a:stretch>
          </p:blipFill>
          <p:spPr>
            <a:xfrm>
              <a:off x="9590064" y="601616"/>
              <a:ext cx="744026" cy="829058"/>
            </a:xfrm>
            <a:prstGeom prst="rect">
              <a:avLst/>
            </a:prstGeom>
          </p:spPr>
        </p:pic>
      </p:grpSp>
      <p:pic>
        <p:nvPicPr>
          <p:cNvPr id="17" name="Afbeelding 16" descr="Afbeelding met clipart, Tekenfilm, illustratie, tekenfilm&#10;&#10;Automatisch gegenereerde beschrijving">
            <a:extLst>
              <a:ext uri="{FF2B5EF4-FFF2-40B4-BE49-F238E27FC236}">
                <a16:creationId xmlns:a16="http://schemas.microsoft.com/office/drawing/2014/main" id="{B2E8A917-FE3A-7CF9-366B-036999D60AF0}"/>
              </a:ext>
            </a:extLst>
          </p:cNvPr>
          <p:cNvPicPr>
            <a:picLocks noChangeAspect="1"/>
          </p:cNvPicPr>
          <p:nvPr/>
        </p:nvPicPr>
        <p:blipFill>
          <a:blip r:embed="rId6"/>
          <a:stretch>
            <a:fillRect/>
          </a:stretch>
        </p:blipFill>
        <p:spPr>
          <a:xfrm>
            <a:off x="5529690" y="4245864"/>
            <a:ext cx="1314428" cy="975306"/>
          </a:xfrm>
          <a:prstGeom prst="rect">
            <a:avLst/>
          </a:prstGeom>
        </p:spPr>
      </p:pic>
      <p:sp>
        <p:nvSpPr>
          <p:cNvPr id="15" name="Tekstvak 14">
            <a:extLst>
              <a:ext uri="{FF2B5EF4-FFF2-40B4-BE49-F238E27FC236}">
                <a16:creationId xmlns:a16="http://schemas.microsoft.com/office/drawing/2014/main" id="{EF376AEA-7E8C-5C78-271B-D0CDEA89B21C}"/>
              </a:ext>
            </a:extLst>
          </p:cNvPr>
          <p:cNvSpPr txBox="1"/>
          <p:nvPr/>
        </p:nvSpPr>
        <p:spPr>
          <a:xfrm>
            <a:off x="5379564" y="5290936"/>
            <a:ext cx="1314428" cy="832925"/>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Rouw of </a:t>
            </a:r>
            <a:br>
              <a:rPr lang="nl-NL" sz="2000" dirty="0">
                <a:solidFill>
                  <a:srgbClr val="005889"/>
                </a:solidFill>
                <a:latin typeface="Source Sans Pro" panose="020B0503030403020204" pitchFamily="34" charset="0"/>
                <a:ea typeface="Source Sans Pro" panose="020B0503030403020204" pitchFamily="34" charset="0"/>
              </a:rPr>
            </a:br>
            <a:r>
              <a:rPr lang="nl-NL" sz="2000" dirty="0">
                <a:solidFill>
                  <a:srgbClr val="005889"/>
                </a:solidFill>
                <a:latin typeface="Source Sans Pro" panose="020B0503030403020204" pitchFamily="34" charset="0"/>
                <a:ea typeface="Source Sans Pro" panose="020B0503030403020204" pitchFamily="34" charset="0"/>
              </a:rPr>
              <a:t>verdriet</a:t>
            </a:r>
          </a:p>
        </p:txBody>
      </p:sp>
      <p:sp>
        <p:nvSpPr>
          <p:cNvPr id="16" name="Tekstvak 15">
            <a:extLst>
              <a:ext uri="{FF2B5EF4-FFF2-40B4-BE49-F238E27FC236}">
                <a16:creationId xmlns:a16="http://schemas.microsoft.com/office/drawing/2014/main" id="{BD50DEBE-ADE3-49DB-3EEF-380AE28F8ED1}"/>
              </a:ext>
            </a:extLst>
          </p:cNvPr>
          <p:cNvSpPr txBox="1"/>
          <p:nvPr/>
        </p:nvSpPr>
        <p:spPr>
          <a:xfrm>
            <a:off x="5790220" y="3123778"/>
            <a:ext cx="2102238" cy="832925"/>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Te veel of te weinig prikkels</a:t>
            </a:r>
          </a:p>
        </p:txBody>
      </p:sp>
      <p:sp>
        <p:nvSpPr>
          <p:cNvPr id="18" name="Tekstvak 17">
            <a:extLst>
              <a:ext uri="{FF2B5EF4-FFF2-40B4-BE49-F238E27FC236}">
                <a16:creationId xmlns:a16="http://schemas.microsoft.com/office/drawing/2014/main" id="{B98BE69D-6716-D710-52D8-8251EC7E4D68}"/>
              </a:ext>
            </a:extLst>
          </p:cNvPr>
          <p:cNvSpPr txBox="1"/>
          <p:nvPr/>
        </p:nvSpPr>
        <p:spPr>
          <a:xfrm>
            <a:off x="9256366" y="5290934"/>
            <a:ext cx="2102238" cy="832925"/>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Depressie</a:t>
            </a:r>
          </a:p>
        </p:txBody>
      </p:sp>
      <p:sp>
        <p:nvSpPr>
          <p:cNvPr id="19" name="Tekstvak 18">
            <a:extLst>
              <a:ext uri="{FF2B5EF4-FFF2-40B4-BE49-F238E27FC236}">
                <a16:creationId xmlns:a16="http://schemas.microsoft.com/office/drawing/2014/main" id="{33481167-0894-FDDF-D2E0-8B087A9908B9}"/>
              </a:ext>
            </a:extLst>
          </p:cNvPr>
          <p:cNvSpPr txBox="1"/>
          <p:nvPr/>
        </p:nvSpPr>
        <p:spPr>
          <a:xfrm>
            <a:off x="9059300" y="3124800"/>
            <a:ext cx="2102238" cy="832925"/>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Ziekte, pijn, delier</a:t>
            </a:r>
          </a:p>
        </p:txBody>
      </p:sp>
      <p:pic>
        <p:nvPicPr>
          <p:cNvPr id="22" name="Afbeelding 21" descr="Afbeelding met clipart, illustratie, tekening, Tekenfilm&#10;&#10;Automatisch gegenereerde beschrijving">
            <a:extLst>
              <a:ext uri="{FF2B5EF4-FFF2-40B4-BE49-F238E27FC236}">
                <a16:creationId xmlns:a16="http://schemas.microsoft.com/office/drawing/2014/main" id="{FA894D7B-38E9-AF68-CC96-D2F67399538E}"/>
              </a:ext>
            </a:extLst>
          </p:cNvPr>
          <p:cNvPicPr>
            <a:picLocks noChangeAspect="1"/>
          </p:cNvPicPr>
          <p:nvPr/>
        </p:nvPicPr>
        <p:blipFill>
          <a:blip r:embed="rId7"/>
          <a:stretch>
            <a:fillRect/>
          </a:stretch>
        </p:blipFill>
        <p:spPr>
          <a:xfrm>
            <a:off x="9425848" y="1690688"/>
            <a:ext cx="1390683" cy="1358697"/>
          </a:xfrm>
          <a:prstGeom prst="rect">
            <a:avLst/>
          </a:prstGeom>
        </p:spPr>
      </p:pic>
      <p:pic>
        <p:nvPicPr>
          <p:cNvPr id="23" name="Afbeelding 22" descr="Afbeelding met Graphics, clipart, grafische vormgeving, illustratie&#10;&#10;Automatisch gegenereerde beschrijving">
            <a:extLst>
              <a:ext uri="{FF2B5EF4-FFF2-40B4-BE49-F238E27FC236}">
                <a16:creationId xmlns:a16="http://schemas.microsoft.com/office/drawing/2014/main" id="{98F2154C-26B1-6281-AA0B-D74703B15ECE}"/>
              </a:ext>
            </a:extLst>
          </p:cNvPr>
          <p:cNvPicPr>
            <a:picLocks noChangeAspect="1"/>
          </p:cNvPicPr>
          <p:nvPr/>
        </p:nvPicPr>
        <p:blipFill>
          <a:blip r:embed="rId8"/>
          <a:stretch>
            <a:fillRect/>
          </a:stretch>
        </p:blipFill>
        <p:spPr>
          <a:xfrm>
            <a:off x="3395047" y="4435251"/>
            <a:ext cx="1135556" cy="734137"/>
          </a:xfrm>
          <a:prstGeom prst="rect">
            <a:avLst/>
          </a:prstGeom>
        </p:spPr>
      </p:pic>
      <p:pic>
        <p:nvPicPr>
          <p:cNvPr id="8" name="Afbeelding 7" descr="Afbeelding met tekenfilm, tekening, Tekenfilm, illustratie&#10;&#10;Automatisch gegenereerde beschrijving">
            <a:extLst>
              <a:ext uri="{FF2B5EF4-FFF2-40B4-BE49-F238E27FC236}">
                <a16:creationId xmlns:a16="http://schemas.microsoft.com/office/drawing/2014/main" id="{E32488C7-6B75-C558-2CCB-55CFB3E278FE}"/>
              </a:ext>
            </a:extLst>
          </p:cNvPr>
          <p:cNvPicPr>
            <a:picLocks noChangeAspect="1"/>
          </p:cNvPicPr>
          <p:nvPr/>
        </p:nvPicPr>
        <p:blipFill>
          <a:blip r:embed="rId9"/>
          <a:stretch>
            <a:fillRect/>
          </a:stretch>
        </p:blipFill>
        <p:spPr>
          <a:xfrm>
            <a:off x="6116783" y="1690688"/>
            <a:ext cx="1439949" cy="1463948"/>
          </a:xfrm>
          <a:prstGeom prst="rect">
            <a:avLst/>
          </a:prstGeom>
        </p:spPr>
      </p:pic>
      <p:sp>
        <p:nvSpPr>
          <p:cNvPr id="20" name="Rechthoek 19">
            <a:extLst>
              <a:ext uri="{FF2B5EF4-FFF2-40B4-BE49-F238E27FC236}">
                <a16:creationId xmlns:a16="http://schemas.microsoft.com/office/drawing/2014/main" id="{7B390A67-C1C0-B947-7827-BD65D31639C4}"/>
              </a:ext>
            </a:extLst>
          </p:cNvPr>
          <p:cNvSpPr/>
          <p:nvPr/>
        </p:nvSpPr>
        <p:spPr>
          <a:xfrm>
            <a:off x="9935472" y="4435251"/>
            <a:ext cx="744026" cy="829058"/>
          </a:xfrm>
          <a:prstGeom prst="rect">
            <a:avLst/>
          </a:prstGeom>
          <a:blipFill>
            <a:blip r:embed="rId10">
              <a:extLst>
                <a:ext uri="{28A0092B-C50C-407E-A947-70E740481C1C}">
                  <a14:useLocalDpi xmlns:a14="http://schemas.microsoft.com/office/drawing/2010/main" val="0"/>
                </a:ext>
              </a:extLst>
            </a:blip>
            <a:srcRect/>
            <a:stretch>
              <a:fillRect l="-3000" r="-3000"/>
            </a:stretch>
          </a:blipFill>
          <a:ln>
            <a:no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25" name="Afbeelding 24" descr="Afbeelding met schermopname, tekst, Lettertype, Graphics&#10;&#10;Automatisch gegenereerde beschrijving">
            <a:extLst>
              <a:ext uri="{FF2B5EF4-FFF2-40B4-BE49-F238E27FC236}">
                <a16:creationId xmlns:a16="http://schemas.microsoft.com/office/drawing/2014/main" id="{CA83B752-F1E5-26A4-12DC-0736AAD734F5}"/>
              </a:ext>
            </a:extLst>
          </p:cNvPr>
          <p:cNvPicPr>
            <a:picLocks noChangeAspect="1"/>
          </p:cNvPicPr>
          <p:nvPr/>
        </p:nvPicPr>
        <p:blipFill>
          <a:blip r:embed="rId11"/>
          <a:stretch>
            <a:fillRect/>
          </a:stretch>
        </p:blipFill>
        <p:spPr>
          <a:xfrm>
            <a:off x="376231" y="10"/>
            <a:ext cx="2514093" cy="1681928"/>
          </a:xfrm>
          <a:prstGeom prst="rect">
            <a:avLst/>
          </a:prstGeom>
        </p:spPr>
      </p:pic>
      <p:pic>
        <p:nvPicPr>
          <p:cNvPr id="26" name="Afbeelding 25">
            <a:extLst>
              <a:ext uri="{FF2B5EF4-FFF2-40B4-BE49-F238E27FC236}">
                <a16:creationId xmlns:a16="http://schemas.microsoft.com/office/drawing/2014/main" id="{92256246-9019-3315-52ED-58E7EDD4FC13}"/>
              </a:ext>
            </a:extLst>
          </p:cNvPr>
          <p:cNvPicPr>
            <a:picLocks noChangeAspect="1"/>
          </p:cNvPicPr>
          <p:nvPr/>
        </p:nvPicPr>
        <p:blipFill>
          <a:blip r:embed="rId12"/>
          <a:stretch>
            <a:fillRect/>
          </a:stretch>
        </p:blipFill>
        <p:spPr>
          <a:xfrm>
            <a:off x="741234" y="4511042"/>
            <a:ext cx="2100076" cy="2164084"/>
          </a:xfrm>
          <a:prstGeom prst="rect">
            <a:avLst/>
          </a:prstGeom>
        </p:spPr>
      </p:pic>
      <p:sp>
        <p:nvSpPr>
          <p:cNvPr id="27" name="Titel 1">
            <a:extLst>
              <a:ext uri="{FF2B5EF4-FFF2-40B4-BE49-F238E27FC236}">
                <a16:creationId xmlns:a16="http://schemas.microsoft.com/office/drawing/2014/main" id="{8C9A57DA-C911-249C-ADBE-139FD92D4BED}"/>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Onderzoeken van apathie</a:t>
            </a:r>
          </a:p>
        </p:txBody>
      </p:sp>
    </p:spTree>
    <p:extLst>
      <p:ext uri="{BB962C8B-B14F-4D97-AF65-F5344CB8AC3E}">
        <p14:creationId xmlns:p14="http://schemas.microsoft.com/office/powerpoint/2010/main" val="1612175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Tijdelijke aanduiding voor inhoud 13" descr="Afbeelding met schermopname, Rechthoek, water, ontwerp">
            <a:extLst>
              <a:ext uri="{FF2B5EF4-FFF2-40B4-BE49-F238E27FC236}">
                <a16:creationId xmlns:a16="http://schemas.microsoft.com/office/drawing/2014/main" id="{CB95A724-9D77-E707-9806-1D3B0B8DBF43}"/>
              </a:ext>
            </a:extLst>
          </p:cNvPr>
          <p:cNvPicPr>
            <a:picLocks noGrp="1" noChangeAspect="1"/>
          </p:cNvPicPr>
          <p:nvPr>
            <p:ph idx="1"/>
          </p:nvPr>
        </p:nvPicPr>
        <p:blipFill rotWithShape="1">
          <a:blip r:embed="rId3"/>
          <a:srcRect/>
          <a:stretch/>
        </p:blipFill>
        <p:spPr>
          <a:xfrm>
            <a:off x="20" y="10"/>
            <a:ext cx="12191980" cy="6857990"/>
          </a:xfrm>
          <a:noFill/>
        </p:spPr>
      </p:pic>
      <p:pic>
        <p:nvPicPr>
          <p:cNvPr id="18" name="Afbeelding 17" descr="Afbeelding met schermopname, tekst, Lettertype, Graphics&#10;&#10;Automatisch gegenereerde beschrijving">
            <a:extLst>
              <a:ext uri="{FF2B5EF4-FFF2-40B4-BE49-F238E27FC236}">
                <a16:creationId xmlns:a16="http://schemas.microsoft.com/office/drawing/2014/main" id="{CD8FB733-112C-3435-2CF7-7263E34BF8F5}"/>
              </a:ext>
            </a:extLst>
          </p:cNvPr>
          <p:cNvPicPr>
            <a:picLocks noChangeAspect="1"/>
          </p:cNvPicPr>
          <p:nvPr/>
        </p:nvPicPr>
        <p:blipFill>
          <a:blip r:embed="rId4"/>
          <a:stretch>
            <a:fillRect/>
          </a:stretch>
        </p:blipFill>
        <p:spPr>
          <a:xfrm>
            <a:off x="376231" y="10"/>
            <a:ext cx="2514093" cy="1681928"/>
          </a:xfrm>
          <a:prstGeom prst="rect">
            <a:avLst/>
          </a:prstGeom>
        </p:spPr>
      </p:pic>
      <p:pic>
        <p:nvPicPr>
          <p:cNvPr id="2" name="Afbeelding 1" descr="Afbeelding met clipart, tekenfilm, Tekenfilm, illustratie&#10;&#10;Automatisch gegenereerde beschrijving">
            <a:extLst>
              <a:ext uri="{FF2B5EF4-FFF2-40B4-BE49-F238E27FC236}">
                <a16:creationId xmlns:a16="http://schemas.microsoft.com/office/drawing/2014/main" id="{634DCBB2-B850-441B-5F52-EE63E65169F4}"/>
              </a:ext>
            </a:extLst>
          </p:cNvPr>
          <p:cNvPicPr>
            <a:picLocks noChangeAspect="1"/>
          </p:cNvPicPr>
          <p:nvPr/>
        </p:nvPicPr>
        <p:blipFill>
          <a:blip r:embed="rId5"/>
          <a:stretch>
            <a:fillRect/>
          </a:stretch>
        </p:blipFill>
        <p:spPr>
          <a:xfrm>
            <a:off x="4585689" y="1690688"/>
            <a:ext cx="5187556" cy="4153503"/>
          </a:xfrm>
          <a:prstGeom prst="rect">
            <a:avLst/>
          </a:prstGeom>
        </p:spPr>
      </p:pic>
      <p:pic>
        <p:nvPicPr>
          <p:cNvPr id="3" name="Afbeelding 2">
            <a:extLst>
              <a:ext uri="{FF2B5EF4-FFF2-40B4-BE49-F238E27FC236}">
                <a16:creationId xmlns:a16="http://schemas.microsoft.com/office/drawing/2014/main" id="{F95732A7-9AA9-B35D-FEF6-180097E2F16A}"/>
              </a:ext>
            </a:extLst>
          </p:cNvPr>
          <p:cNvPicPr>
            <a:picLocks noChangeAspect="1"/>
          </p:cNvPicPr>
          <p:nvPr/>
        </p:nvPicPr>
        <p:blipFill>
          <a:blip r:embed="rId6"/>
          <a:stretch>
            <a:fillRect/>
          </a:stretch>
        </p:blipFill>
        <p:spPr>
          <a:xfrm>
            <a:off x="741234" y="4511042"/>
            <a:ext cx="2100076" cy="2164084"/>
          </a:xfrm>
          <a:prstGeom prst="rect">
            <a:avLst/>
          </a:prstGeom>
        </p:spPr>
      </p:pic>
      <p:sp>
        <p:nvSpPr>
          <p:cNvPr id="5" name="Titel 4">
            <a:extLst>
              <a:ext uri="{FF2B5EF4-FFF2-40B4-BE49-F238E27FC236}">
                <a16:creationId xmlns:a16="http://schemas.microsoft.com/office/drawing/2014/main" id="{B191F327-DAA9-C74A-A59D-57F196D97FF5}"/>
              </a:ext>
            </a:extLst>
          </p:cNvPr>
          <p:cNvSpPr>
            <a:spLocks noGrp="1"/>
          </p:cNvSpPr>
          <p:nvPr>
            <p:ph type="title"/>
          </p:nvPr>
        </p:nvSpPr>
        <p:spPr/>
        <p:txBody>
          <a:bodyPr/>
          <a:lstStyle/>
          <a:p>
            <a:r>
              <a:rPr lang="nl-NL" dirty="0"/>
              <a:t> </a:t>
            </a:r>
          </a:p>
        </p:txBody>
      </p:sp>
      <p:sp>
        <p:nvSpPr>
          <p:cNvPr id="6" name="Titel 1">
            <a:extLst>
              <a:ext uri="{FF2B5EF4-FFF2-40B4-BE49-F238E27FC236}">
                <a16:creationId xmlns:a16="http://schemas.microsoft.com/office/drawing/2014/main" id="{79310352-B093-0A8A-DBD5-0A70C6376AB8}"/>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Onderzoeken van apathie</a:t>
            </a:r>
          </a:p>
        </p:txBody>
      </p:sp>
    </p:spTree>
    <p:extLst>
      <p:ext uri="{BB962C8B-B14F-4D97-AF65-F5344CB8AC3E}">
        <p14:creationId xmlns:p14="http://schemas.microsoft.com/office/powerpoint/2010/main" val="671931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Tijdelijke aanduiding voor inhoud 13" descr="Afbeelding met schermopname, Rechthoek, water, ontwerp">
            <a:extLst>
              <a:ext uri="{FF2B5EF4-FFF2-40B4-BE49-F238E27FC236}">
                <a16:creationId xmlns:a16="http://schemas.microsoft.com/office/drawing/2014/main" id="{7C006A9A-E502-3473-564B-CB108091B123}"/>
              </a:ext>
            </a:extLst>
          </p:cNvPr>
          <p:cNvPicPr>
            <a:picLocks noChangeAspect="1"/>
          </p:cNvPicPr>
          <p:nvPr/>
        </p:nvPicPr>
        <p:blipFill rotWithShape="1">
          <a:blip r:embed="rId3"/>
          <a:srcRect/>
          <a:stretch/>
        </p:blipFill>
        <p:spPr>
          <a:xfrm>
            <a:off x="20" y="10"/>
            <a:ext cx="12191980" cy="6857990"/>
          </a:xfrm>
          <a:prstGeom prst="rect">
            <a:avLst/>
          </a:prstGeom>
          <a:noFill/>
        </p:spPr>
      </p:pic>
      <p:pic>
        <p:nvPicPr>
          <p:cNvPr id="8" name="Afbeelding 7" descr="Afbeelding met tekening, clipart, schets, illustratie&#10;&#10;Automatisch gegenereerde beschrijving">
            <a:extLst>
              <a:ext uri="{FF2B5EF4-FFF2-40B4-BE49-F238E27FC236}">
                <a16:creationId xmlns:a16="http://schemas.microsoft.com/office/drawing/2014/main" id="{9E5DE26B-283A-91C9-8D72-F25ECDD165B5}"/>
              </a:ext>
            </a:extLst>
          </p:cNvPr>
          <p:cNvPicPr>
            <a:picLocks noChangeAspect="1"/>
          </p:cNvPicPr>
          <p:nvPr/>
        </p:nvPicPr>
        <p:blipFill>
          <a:blip r:embed="rId4"/>
          <a:stretch>
            <a:fillRect/>
          </a:stretch>
        </p:blipFill>
        <p:spPr>
          <a:xfrm>
            <a:off x="3365009" y="2907177"/>
            <a:ext cx="361187" cy="519387"/>
          </a:xfrm>
          <a:prstGeom prst="rect">
            <a:avLst/>
          </a:prstGeom>
        </p:spPr>
      </p:pic>
      <p:pic>
        <p:nvPicPr>
          <p:cNvPr id="12" name="Afbeelding 11" descr="Afbeelding met clipart, tekenfilm, Tekenfilm, illustratie&#10;&#10;Automatisch gegenereerde beschrijving">
            <a:extLst>
              <a:ext uri="{FF2B5EF4-FFF2-40B4-BE49-F238E27FC236}">
                <a16:creationId xmlns:a16="http://schemas.microsoft.com/office/drawing/2014/main" id="{BE25F7A8-DF89-2A00-732F-C4E39C787840}"/>
              </a:ext>
            </a:extLst>
          </p:cNvPr>
          <p:cNvPicPr>
            <a:picLocks noChangeAspect="1"/>
          </p:cNvPicPr>
          <p:nvPr/>
        </p:nvPicPr>
        <p:blipFill>
          <a:blip r:embed="rId5"/>
          <a:stretch>
            <a:fillRect/>
          </a:stretch>
        </p:blipFill>
        <p:spPr>
          <a:xfrm>
            <a:off x="6591812" y="2887524"/>
            <a:ext cx="480629" cy="510235"/>
          </a:xfrm>
          <a:prstGeom prst="rect">
            <a:avLst/>
          </a:prstGeom>
        </p:spPr>
      </p:pic>
      <p:pic>
        <p:nvPicPr>
          <p:cNvPr id="15" name="Afbeelding 14">
            <a:extLst>
              <a:ext uri="{FF2B5EF4-FFF2-40B4-BE49-F238E27FC236}">
                <a16:creationId xmlns:a16="http://schemas.microsoft.com/office/drawing/2014/main" id="{4ECF0CEF-A1A8-8AE1-4384-7F9B483F5C8A}"/>
              </a:ext>
            </a:extLst>
          </p:cNvPr>
          <p:cNvPicPr>
            <a:picLocks noChangeAspect="1"/>
          </p:cNvPicPr>
          <p:nvPr/>
        </p:nvPicPr>
        <p:blipFill>
          <a:blip r:embed="rId6"/>
          <a:stretch>
            <a:fillRect/>
          </a:stretch>
        </p:blipFill>
        <p:spPr>
          <a:xfrm>
            <a:off x="3795067" y="2922395"/>
            <a:ext cx="498462" cy="498462"/>
          </a:xfrm>
          <a:prstGeom prst="rect">
            <a:avLst/>
          </a:prstGeom>
        </p:spPr>
      </p:pic>
      <p:sp>
        <p:nvSpPr>
          <p:cNvPr id="18" name="Tekstvak 17">
            <a:extLst>
              <a:ext uri="{FF2B5EF4-FFF2-40B4-BE49-F238E27FC236}">
                <a16:creationId xmlns:a16="http://schemas.microsoft.com/office/drawing/2014/main" id="{5C38BB64-747B-A04A-AB03-F85D868C2E99}"/>
              </a:ext>
            </a:extLst>
          </p:cNvPr>
          <p:cNvSpPr txBox="1"/>
          <p:nvPr/>
        </p:nvSpPr>
        <p:spPr>
          <a:xfrm>
            <a:off x="2572478" y="3897350"/>
            <a:ext cx="2311021" cy="713497"/>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Afname van initiatief, interesse en/of emotionele reactie </a:t>
            </a:r>
          </a:p>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(minimaal 2 van 3)</a:t>
            </a:r>
          </a:p>
          <a:p>
            <a:pPr algn="ctr">
              <a:lnSpc>
                <a:spcPct val="90000"/>
              </a:lnSpc>
              <a:spcBef>
                <a:spcPts val="1000"/>
              </a:spcBef>
            </a:pPr>
            <a:endParaRPr lang="nl-NL" sz="2000" dirty="0">
              <a:solidFill>
                <a:srgbClr val="005889"/>
              </a:solidFill>
              <a:latin typeface="Source Sans Pro" panose="020B0503030403020204" pitchFamily="34" charset="0"/>
              <a:ea typeface="Source Sans Pro" panose="020B0503030403020204" pitchFamily="34" charset="0"/>
            </a:endParaRPr>
          </a:p>
        </p:txBody>
      </p:sp>
      <p:grpSp>
        <p:nvGrpSpPr>
          <p:cNvPr id="21" name="Groep 20">
            <a:extLst>
              <a:ext uri="{FF2B5EF4-FFF2-40B4-BE49-F238E27FC236}">
                <a16:creationId xmlns:a16="http://schemas.microsoft.com/office/drawing/2014/main" id="{3613EBE5-DB51-5425-7F43-6B4B978D2977}"/>
              </a:ext>
            </a:extLst>
          </p:cNvPr>
          <p:cNvGrpSpPr/>
          <p:nvPr/>
        </p:nvGrpSpPr>
        <p:grpSpPr>
          <a:xfrm>
            <a:off x="4883499" y="1867387"/>
            <a:ext cx="2436268" cy="2727400"/>
            <a:chOff x="4739280" y="-378083"/>
            <a:chExt cx="3442781" cy="3692764"/>
          </a:xfrm>
        </p:grpSpPr>
        <p:sp>
          <p:nvSpPr>
            <p:cNvPr id="27" name="Tekstvak 26">
              <a:extLst>
                <a:ext uri="{FF2B5EF4-FFF2-40B4-BE49-F238E27FC236}">
                  <a16:creationId xmlns:a16="http://schemas.microsoft.com/office/drawing/2014/main" id="{74F3B0D7-6567-4D41-2130-724CF323B744}"/>
                </a:ext>
              </a:extLst>
            </p:cNvPr>
            <p:cNvSpPr txBox="1"/>
            <p:nvPr/>
          </p:nvSpPr>
          <p:spPr>
            <a:xfrm>
              <a:off x="6125696" y="-378083"/>
              <a:ext cx="858820" cy="1041785"/>
            </a:xfrm>
            <a:prstGeom prst="rect">
              <a:avLst/>
            </a:prstGeom>
            <a:noFill/>
          </p:spPr>
          <p:txBody>
            <a:bodyPr wrap="square">
              <a:spAutoFit/>
            </a:bodyPr>
            <a:lstStyle/>
            <a:p>
              <a:r>
                <a:rPr lang="nl-NL" sz="4400" dirty="0">
                  <a:solidFill>
                    <a:srgbClr val="005889"/>
                  </a:solidFill>
                  <a:latin typeface="Source Sans Pro" panose="020B0503030403020204" pitchFamily="34" charset="0"/>
                  <a:ea typeface="Source Sans Pro" panose="020B0503030403020204" pitchFamily="34" charset="0"/>
                </a:rPr>
                <a:t>2.</a:t>
              </a:r>
              <a:endParaRPr lang="nl-NL" sz="4400" dirty="0">
                <a:solidFill>
                  <a:srgbClr val="005889"/>
                </a:solidFill>
              </a:endParaRPr>
            </a:p>
          </p:txBody>
        </p:sp>
        <p:sp>
          <p:nvSpPr>
            <p:cNvPr id="23" name="Tekstvak 22">
              <a:extLst>
                <a:ext uri="{FF2B5EF4-FFF2-40B4-BE49-F238E27FC236}">
                  <a16:creationId xmlns:a16="http://schemas.microsoft.com/office/drawing/2014/main" id="{2C71EC3A-A444-BBFC-0EC5-D2FA1ADE3793}"/>
                </a:ext>
              </a:extLst>
            </p:cNvPr>
            <p:cNvSpPr txBox="1"/>
            <p:nvPr/>
          </p:nvSpPr>
          <p:spPr>
            <a:xfrm>
              <a:off x="4739280" y="2374518"/>
              <a:ext cx="3442781" cy="940163"/>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Verandering t.o.v. eerder, gedurende minimaal 4 weken en lang of vaak aanwezig</a:t>
              </a:r>
            </a:p>
          </p:txBody>
        </p:sp>
        <p:pic>
          <p:nvPicPr>
            <p:cNvPr id="24" name="Afbeelding 23">
              <a:extLst>
                <a:ext uri="{FF2B5EF4-FFF2-40B4-BE49-F238E27FC236}">
                  <a16:creationId xmlns:a16="http://schemas.microsoft.com/office/drawing/2014/main" id="{AAC682B7-A0E6-B718-0260-2931D464CAD1}"/>
                </a:ext>
              </a:extLst>
            </p:cNvPr>
            <p:cNvPicPr>
              <a:picLocks noChangeAspect="1"/>
            </p:cNvPicPr>
            <p:nvPr/>
          </p:nvPicPr>
          <p:blipFill rotWithShape="1">
            <a:blip r:embed="rId7"/>
            <a:srcRect l="38610" r="25837"/>
            <a:stretch/>
          </p:blipFill>
          <p:spPr>
            <a:xfrm>
              <a:off x="6029058" y="878475"/>
              <a:ext cx="1049057" cy="914480"/>
            </a:xfrm>
            <a:prstGeom prst="rect">
              <a:avLst/>
            </a:prstGeom>
          </p:spPr>
        </p:pic>
        <p:pic>
          <p:nvPicPr>
            <p:cNvPr id="25" name="Afbeelding 24">
              <a:extLst>
                <a:ext uri="{FF2B5EF4-FFF2-40B4-BE49-F238E27FC236}">
                  <a16:creationId xmlns:a16="http://schemas.microsoft.com/office/drawing/2014/main" id="{547F59BC-9663-27E2-BE8F-5646E3456FD7}"/>
                </a:ext>
              </a:extLst>
            </p:cNvPr>
            <p:cNvPicPr>
              <a:picLocks noChangeAspect="1"/>
            </p:cNvPicPr>
            <p:nvPr/>
          </p:nvPicPr>
          <p:blipFill rotWithShape="1">
            <a:blip r:embed="rId7"/>
            <a:srcRect l="70895"/>
            <a:stretch/>
          </p:blipFill>
          <p:spPr>
            <a:xfrm>
              <a:off x="5094991" y="878475"/>
              <a:ext cx="858820" cy="914480"/>
            </a:xfrm>
            <a:prstGeom prst="rect">
              <a:avLst/>
            </a:prstGeom>
          </p:spPr>
        </p:pic>
      </p:grpSp>
      <p:grpSp>
        <p:nvGrpSpPr>
          <p:cNvPr id="29" name="Groep 28">
            <a:extLst>
              <a:ext uri="{FF2B5EF4-FFF2-40B4-BE49-F238E27FC236}">
                <a16:creationId xmlns:a16="http://schemas.microsoft.com/office/drawing/2014/main" id="{465ECEDD-C13B-F467-21C0-F388B7DFE035}"/>
              </a:ext>
            </a:extLst>
          </p:cNvPr>
          <p:cNvGrpSpPr/>
          <p:nvPr/>
        </p:nvGrpSpPr>
        <p:grpSpPr>
          <a:xfrm>
            <a:off x="7614278" y="1865015"/>
            <a:ext cx="2044942" cy="2754778"/>
            <a:chOff x="9398294" y="1396590"/>
            <a:chExt cx="2044942" cy="2754778"/>
          </a:xfrm>
        </p:grpSpPr>
        <p:sp>
          <p:nvSpPr>
            <p:cNvPr id="30" name="Tekstvak 29">
              <a:extLst>
                <a:ext uri="{FF2B5EF4-FFF2-40B4-BE49-F238E27FC236}">
                  <a16:creationId xmlns:a16="http://schemas.microsoft.com/office/drawing/2014/main" id="{F5355746-BA0E-6DFE-76AB-03471499FF77}"/>
                </a:ext>
              </a:extLst>
            </p:cNvPr>
            <p:cNvSpPr txBox="1"/>
            <p:nvPr/>
          </p:nvSpPr>
          <p:spPr>
            <a:xfrm>
              <a:off x="10185929" y="1396590"/>
              <a:ext cx="607740" cy="769441"/>
            </a:xfrm>
            <a:prstGeom prst="rect">
              <a:avLst/>
            </a:prstGeom>
            <a:noFill/>
          </p:spPr>
          <p:txBody>
            <a:bodyPr wrap="square">
              <a:spAutoFit/>
            </a:bodyPr>
            <a:lstStyle/>
            <a:p>
              <a:r>
                <a:rPr lang="nl-NL" sz="4400" dirty="0">
                  <a:solidFill>
                    <a:srgbClr val="005889"/>
                  </a:solidFill>
                  <a:latin typeface="Source Sans Pro" panose="020B0503030403020204" pitchFamily="34" charset="0"/>
                  <a:ea typeface="Source Sans Pro" panose="020B0503030403020204" pitchFamily="34" charset="0"/>
                </a:rPr>
                <a:t>3.</a:t>
              </a:r>
              <a:endParaRPr lang="nl-NL" sz="4400" dirty="0">
                <a:solidFill>
                  <a:srgbClr val="005889"/>
                </a:solidFill>
              </a:endParaRPr>
            </a:p>
          </p:txBody>
        </p:sp>
        <p:pic>
          <p:nvPicPr>
            <p:cNvPr id="31" name="Afbeelding 30">
              <a:extLst>
                <a:ext uri="{FF2B5EF4-FFF2-40B4-BE49-F238E27FC236}">
                  <a16:creationId xmlns:a16="http://schemas.microsoft.com/office/drawing/2014/main" id="{7F9A8D2E-45C7-FE68-6D98-3044A8F98FDF}"/>
                </a:ext>
              </a:extLst>
            </p:cNvPr>
            <p:cNvPicPr>
              <a:picLocks noChangeAspect="1"/>
            </p:cNvPicPr>
            <p:nvPr/>
          </p:nvPicPr>
          <p:blipFill>
            <a:blip r:embed="rId8"/>
            <a:stretch>
              <a:fillRect/>
            </a:stretch>
          </p:blipFill>
          <p:spPr>
            <a:xfrm>
              <a:off x="10512041" y="2370265"/>
              <a:ext cx="601780" cy="670837"/>
            </a:xfrm>
            <a:prstGeom prst="rect">
              <a:avLst/>
            </a:prstGeom>
          </p:spPr>
        </p:pic>
        <p:sp>
          <p:nvSpPr>
            <p:cNvPr id="33" name="Tekstvak 32">
              <a:extLst>
                <a:ext uri="{FF2B5EF4-FFF2-40B4-BE49-F238E27FC236}">
                  <a16:creationId xmlns:a16="http://schemas.microsoft.com/office/drawing/2014/main" id="{78E84B2B-E552-1D9C-9A64-69A3DE039B6D}"/>
                </a:ext>
              </a:extLst>
            </p:cNvPr>
            <p:cNvSpPr txBox="1"/>
            <p:nvPr/>
          </p:nvSpPr>
          <p:spPr>
            <a:xfrm>
              <a:off x="9398294" y="3410731"/>
              <a:ext cx="2044942" cy="740637"/>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Zonder andere oorzaak</a:t>
              </a:r>
            </a:p>
          </p:txBody>
        </p:sp>
      </p:grpSp>
      <p:grpSp>
        <p:nvGrpSpPr>
          <p:cNvPr id="34" name="Groep 33">
            <a:extLst>
              <a:ext uri="{FF2B5EF4-FFF2-40B4-BE49-F238E27FC236}">
                <a16:creationId xmlns:a16="http://schemas.microsoft.com/office/drawing/2014/main" id="{446247A5-E195-E1D4-ABDD-B0D8F4C07B16}"/>
              </a:ext>
            </a:extLst>
          </p:cNvPr>
          <p:cNvGrpSpPr/>
          <p:nvPr/>
        </p:nvGrpSpPr>
        <p:grpSpPr>
          <a:xfrm>
            <a:off x="9992749" y="1819983"/>
            <a:ext cx="2044942" cy="2799810"/>
            <a:chOff x="9257227" y="1844068"/>
            <a:chExt cx="2627817" cy="3554068"/>
          </a:xfrm>
        </p:grpSpPr>
        <p:sp>
          <p:nvSpPr>
            <p:cNvPr id="38" name="Tekstvak 37">
              <a:extLst>
                <a:ext uri="{FF2B5EF4-FFF2-40B4-BE49-F238E27FC236}">
                  <a16:creationId xmlns:a16="http://schemas.microsoft.com/office/drawing/2014/main" id="{37000CC9-C485-F488-9276-25EB5B1C8D6F}"/>
                </a:ext>
              </a:extLst>
            </p:cNvPr>
            <p:cNvSpPr txBox="1"/>
            <p:nvPr/>
          </p:nvSpPr>
          <p:spPr>
            <a:xfrm>
              <a:off x="10145177" y="1844068"/>
              <a:ext cx="861044" cy="976725"/>
            </a:xfrm>
            <a:prstGeom prst="rect">
              <a:avLst/>
            </a:prstGeom>
            <a:noFill/>
          </p:spPr>
          <p:txBody>
            <a:bodyPr wrap="square">
              <a:spAutoFit/>
            </a:bodyPr>
            <a:lstStyle/>
            <a:p>
              <a:r>
                <a:rPr lang="nl-NL" sz="4400" dirty="0">
                  <a:solidFill>
                    <a:srgbClr val="005889"/>
                  </a:solidFill>
                  <a:latin typeface="Source Sans Pro" panose="020B0503030403020204" pitchFamily="34" charset="0"/>
                  <a:ea typeface="Source Sans Pro" panose="020B0503030403020204" pitchFamily="34" charset="0"/>
                </a:rPr>
                <a:t>4.</a:t>
              </a:r>
              <a:endParaRPr lang="nl-NL" sz="4400" dirty="0">
                <a:solidFill>
                  <a:srgbClr val="005889"/>
                </a:solidFill>
              </a:endParaRPr>
            </a:p>
          </p:txBody>
        </p:sp>
        <p:sp>
          <p:nvSpPr>
            <p:cNvPr id="36" name="Tekstvak 35">
              <a:extLst>
                <a:ext uri="{FF2B5EF4-FFF2-40B4-BE49-F238E27FC236}">
                  <a16:creationId xmlns:a16="http://schemas.microsoft.com/office/drawing/2014/main" id="{42F19BF3-ED12-5AD7-A903-4C32D1E22705}"/>
                </a:ext>
              </a:extLst>
            </p:cNvPr>
            <p:cNvSpPr txBox="1"/>
            <p:nvPr/>
          </p:nvSpPr>
          <p:spPr>
            <a:xfrm>
              <a:off x="9257227" y="4457973"/>
              <a:ext cx="2627817" cy="940163"/>
            </a:xfrm>
            <a:prstGeom prst="rect">
              <a:avLst/>
            </a:prstGeom>
            <a:noFill/>
          </p:spPr>
          <p:txBody>
            <a:bodyPr wrap="square" rtlCol="0">
              <a:noAutofit/>
            </a:bodyPr>
            <a:lstStyle/>
            <a:p>
              <a:pPr algn="ctr">
                <a:lnSpc>
                  <a:spcPct val="90000"/>
                </a:lnSpc>
                <a:spcBef>
                  <a:spcPts val="1000"/>
                </a:spcBef>
              </a:pPr>
              <a:r>
                <a:rPr lang="nl-NL" sz="2000" dirty="0">
                  <a:solidFill>
                    <a:srgbClr val="005889"/>
                  </a:solidFill>
                  <a:latin typeface="Source Sans Pro" panose="020B0503030403020204" pitchFamily="34" charset="0"/>
                  <a:ea typeface="Source Sans Pro" panose="020B0503030403020204" pitchFamily="34" charset="0"/>
                </a:rPr>
                <a:t>Leidend tot beperking op persoonlijk/ sociaal of ander vlak </a:t>
              </a:r>
            </a:p>
          </p:txBody>
        </p:sp>
      </p:grpSp>
      <p:sp>
        <p:nvSpPr>
          <p:cNvPr id="43" name="Tekstvak 42">
            <a:extLst>
              <a:ext uri="{FF2B5EF4-FFF2-40B4-BE49-F238E27FC236}">
                <a16:creationId xmlns:a16="http://schemas.microsoft.com/office/drawing/2014/main" id="{B7144A3D-7EE6-3853-205C-EAD32CB5F10E}"/>
              </a:ext>
            </a:extLst>
          </p:cNvPr>
          <p:cNvSpPr txBox="1"/>
          <p:nvPr/>
        </p:nvSpPr>
        <p:spPr>
          <a:xfrm>
            <a:off x="3319941" y="1857151"/>
            <a:ext cx="607740" cy="769441"/>
          </a:xfrm>
          <a:prstGeom prst="rect">
            <a:avLst/>
          </a:prstGeom>
          <a:noFill/>
        </p:spPr>
        <p:txBody>
          <a:bodyPr wrap="square">
            <a:spAutoFit/>
          </a:bodyPr>
          <a:lstStyle/>
          <a:p>
            <a:r>
              <a:rPr lang="nl-NL" sz="4400" dirty="0">
                <a:solidFill>
                  <a:srgbClr val="005889"/>
                </a:solidFill>
                <a:latin typeface="Source Sans Pro" panose="020B0503030403020204" pitchFamily="34" charset="0"/>
                <a:ea typeface="Source Sans Pro" panose="020B0503030403020204" pitchFamily="34" charset="0"/>
              </a:rPr>
              <a:t>1.</a:t>
            </a:r>
            <a:endParaRPr lang="nl-NL" sz="4400" dirty="0">
              <a:solidFill>
                <a:srgbClr val="005889"/>
              </a:solidFill>
            </a:endParaRPr>
          </a:p>
        </p:txBody>
      </p:sp>
      <p:pic>
        <p:nvPicPr>
          <p:cNvPr id="3" name="Afbeelding 2" descr="Afbeelding met clipart, Tekenfilm, tekening, illustratie&#10;&#10;Automatisch gegenereerde beschrijving">
            <a:extLst>
              <a:ext uri="{FF2B5EF4-FFF2-40B4-BE49-F238E27FC236}">
                <a16:creationId xmlns:a16="http://schemas.microsoft.com/office/drawing/2014/main" id="{C55FEC2D-54B8-4FA9-EF09-43346E8568AB}"/>
              </a:ext>
            </a:extLst>
          </p:cNvPr>
          <p:cNvPicPr>
            <a:picLocks noChangeAspect="1"/>
          </p:cNvPicPr>
          <p:nvPr/>
        </p:nvPicPr>
        <p:blipFill>
          <a:blip r:embed="rId9"/>
          <a:stretch>
            <a:fillRect/>
          </a:stretch>
        </p:blipFill>
        <p:spPr>
          <a:xfrm>
            <a:off x="2837268" y="2905813"/>
            <a:ext cx="453368" cy="523187"/>
          </a:xfrm>
          <a:prstGeom prst="rect">
            <a:avLst/>
          </a:prstGeom>
        </p:spPr>
      </p:pic>
      <p:pic>
        <p:nvPicPr>
          <p:cNvPr id="5" name="Afbeelding 4" descr="Afbeelding met Graphics, clipart, grafische vormgeving, illustratie&#10;&#10;Automatisch gegenereerde beschrijving">
            <a:extLst>
              <a:ext uri="{FF2B5EF4-FFF2-40B4-BE49-F238E27FC236}">
                <a16:creationId xmlns:a16="http://schemas.microsoft.com/office/drawing/2014/main" id="{B9D6CE74-65D6-D0CE-CF09-C065E22F80A9}"/>
              </a:ext>
            </a:extLst>
          </p:cNvPr>
          <p:cNvPicPr>
            <a:picLocks noChangeAspect="1"/>
          </p:cNvPicPr>
          <p:nvPr/>
        </p:nvPicPr>
        <p:blipFill>
          <a:blip r:embed="rId10"/>
          <a:stretch>
            <a:fillRect/>
          </a:stretch>
        </p:blipFill>
        <p:spPr>
          <a:xfrm>
            <a:off x="7744851" y="2894259"/>
            <a:ext cx="891898" cy="576612"/>
          </a:xfrm>
          <a:prstGeom prst="rect">
            <a:avLst/>
          </a:prstGeom>
        </p:spPr>
      </p:pic>
      <p:pic>
        <p:nvPicPr>
          <p:cNvPr id="9" name="Afbeelding 8" descr="Afbeelding met clipart, tekenfilm, Tekenfilm, illustratie&#10;&#10;Automatisch gegenereerde beschrijving">
            <a:extLst>
              <a:ext uri="{FF2B5EF4-FFF2-40B4-BE49-F238E27FC236}">
                <a16:creationId xmlns:a16="http://schemas.microsoft.com/office/drawing/2014/main" id="{11467777-5764-A92B-C449-55F4C5924EF8}"/>
              </a:ext>
            </a:extLst>
          </p:cNvPr>
          <p:cNvPicPr>
            <a:picLocks noChangeAspect="1"/>
          </p:cNvPicPr>
          <p:nvPr/>
        </p:nvPicPr>
        <p:blipFill>
          <a:blip r:embed="rId11"/>
          <a:stretch>
            <a:fillRect/>
          </a:stretch>
        </p:blipFill>
        <p:spPr>
          <a:xfrm>
            <a:off x="10293579" y="2712957"/>
            <a:ext cx="1443282" cy="907825"/>
          </a:xfrm>
          <a:prstGeom prst="rect">
            <a:avLst/>
          </a:prstGeom>
        </p:spPr>
      </p:pic>
      <p:pic>
        <p:nvPicPr>
          <p:cNvPr id="11" name="Afbeelding 10" descr="Afbeelding met schermopname, tekst, Lettertype, Graphics&#10;&#10;Automatisch gegenereerde beschrijving">
            <a:extLst>
              <a:ext uri="{FF2B5EF4-FFF2-40B4-BE49-F238E27FC236}">
                <a16:creationId xmlns:a16="http://schemas.microsoft.com/office/drawing/2014/main" id="{D0403AE1-A4E2-72E2-C432-D541E81DD261}"/>
              </a:ext>
            </a:extLst>
          </p:cNvPr>
          <p:cNvPicPr>
            <a:picLocks noChangeAspect="1"/>
          </p:cNvPicPr>
          <p:nvPr/>
        </p:nvPicPr>
        <p:blipFill>
          <a:blip r:embed="rId12"/>
          <a:stretch>
            <a:fillRect/>
          </a:stretch>
        </p:blipFill>
        <p:spPr>
          <a:xfrm>
            <a:off x="376231" y="10"/>
            <a:ext cx="2514093" cy="1681928"/>
          </a:xfrm>
          <a:prstGeom prst="rect">
            <a:avLst/>
          </a:prstGeom>
        </p:spPr>
      </p:pic>
      <p:pic>
        <p:nvPicPr>
          <p:cNvPr id="13" name="Afbeelding 12">
            <a:extLst>
              <a:ext uri="{FF2B5EF4-FFF2-40B4-BE49-F238E27FC236}">
                <a16:creationId xmlns:a16="http://schemas.microsoft.com/office/drawing/2014/main" id="{6C205C6F-324C-21AF-CDFD-B0C99CE3393C}"/>
              </a:ext>
            </a:extLst>
          </p:cNvPr>
          <p:cNvPicPr>
            <a:picLocks noChangeAspect="1"/>
          </p:cNvPicPr>
          <p:nvPr/>
        </p:nvPicPr>
        <p:blipFill>
          <a:blip r:embed="rId13"/>
          <a:stretch>
            <a:fillRect/>
          </a:stretch>
        </p:blipFill>
        <p:spPr>
          <a:xfrm>
            <a:off x="741234" y="4511042"/>
            <a:ext cx="2100076" cy="2164084"/>
          </a:xfrm>
          <a:prstGeom prst="rect">
            <a:avLst/>
          </a:prstGeom>
        </p:spPr>
      </p:pic>
      <p:sp>
        <p:nvSpPr>
          <p:cNvPr id="14" name="Titel 1">
            <a:extLst>
              <a:ext uri="{FF2B5EF4-FFF2-40B4-BE49-F238E27FC236}">
                <a16:creationId xmlns:a16="http://schemas.microsoft.com/office/drawing/2014/main" id="{74E25C0B-8F21-3078-040C-D1DB2DA8F9F8}"/>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Onderzoeken van apathie</a:t>
            </a:r>
          </a:p>
        </p:txBody>
      </p:sp>
    </p:spTree>
    <p:extLst>
      <p:ext uri="{BB962C8B-B14F-4D97-AF65-F5344CB8AC3E}">
        <p14:creationId xmlns:p14="http://schemas.microsoft.com/office/powerpoint/2010/main" val="1762344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Tijdelijke aanduiding voor inhoud 13" descr="Afbeelding met schermopname, Rechthoek, water, ontwerp">
            <a:extLst>
              <a:ext uri="{FF2B5EF4-FFF2-40B4-BE49-F238E27FC236}">
                <a16:creationId xmlns:a16="http://schemas.microsoft.com/office/drawing/2014/main" id="{CB95A724-9D77-E707-9806-1D3B0B8DBF43}"/>
              </a:ext>
            </a:extLst>
          </p:cNvPr>
          <p:cNvPicPr>
            <a:picLocks noGrp="1" noChangeAspect="1"/>
          </p:cNvPicPr>
          <p:nvPr>
            <p:ph idx="1"/>
          </p:nvPr>
        </p:nvPicPr>
        <p:blipFill rotWithShape="1">
          <a:blip r:embed="rId3"/>
          <a:srcRect/>
          <a:stretch/>
        </p:blipFill>
        <p:spPr>
          <a:xfrm>
            <a:off x="20" y="10"/>
            <a:ext cx="12191980" cy="6857990"/>
          </a:xfrm>
          <a:noFill/>
        </p:spPr>
      </p:pic>
      <p:pic>
        <p:nvPicPr>
          <p:cNvPr id="18" name="Afbeelding 17" descr="Afbeelding met schermopname, tekst, Lettertype, Graphics&#10;&#10;Automatisch gegenereerde beschrijving">
            <a:extLst>
              <a:ext uri="{FF2B5EF4-FFF2-40B4-BE49-F238E27FC236}">
                <a16:creationId xmlns:a16="http://schemas.microsoft.com/office/drawing/2014/main" id="{CD8FB733-112C-3435-2CF7-7263E34BF8F5}"/>
              </a:ext>
            </a:extLst>
          </p:cNvPr>
          <p:cNvPicPr>
            <a:picLocks noChangeAspect="1"/>
          </p:cNvPicPr>
          <p:nvPr/>
        </p:nvPicPr>
        <p:blipFill>
          <a:blip r:embed="rId4"/>
          <a:stretch>
            <a:fillRect/>
          </a:stretch>
        </p:blipFill>
        <p:spPr>
          <a:xfrm>
            <a:off x="376231" y="10"/>
            <a:ext cx="2514093" cy="1681928"/>
          </a:xfrm>
          <a:prstGeom prst="rect">
            <a:avLst/>
          </a:prstGeom>
        </p:spPr>
      </p:pic>
      <p:pic>
        <p:nvPicPr>
          <p:cNvPr id="5" name="Afbeelding 4" descr="Afbeelding met clipart, tekening, illustratie, tekenfilm&#10;&#10;Automatisch gegenereerde beschrijving">
            <a:extLst>
              <a:ext uri="{FF2B5EF4-FFF2-40B4-BE49-F238E27FC236}">
                <a16:creationId xmlns:a16="http://schemas.microsoft.com/office/drawing/2014/main" id="{E29C466A-5651-58DD-4817-B072EDFD433B}"/>
              </a:ext>
            </a:extLst>
          </p:cNvPr>
          <p:cNvPicPr>
            <a:picLocks noChangeAspect="1"/>
          </p:cNvPicPr>
          <p:nvPr/>
        </p:nvPicPr>
        <p:blipFill>
          <a:blip r:embed="rId5"/>
          <a:stretch>
            <a:fillRect/>
          </a:stretch>
        </p:blipFill>
        <p:spPr>
          <a:xfrm>
            <a:off x="9887636" y="668813"/>
            <a:ext cx="1466163" cy="1386990"/>
          </a:xfrm>
          <a:prstGeom prst="rect">
            <a:avLst/>
          </a:prstGeom>
        </p:spPr>
      </p:pic>
      <p:pic>
        <p:nvPicPr>
          <p:cNvPr id="8" name="Afbeelding 7">
            <a:extLst>
              <a:ext uri="{FF2B5EF4-FFF2-40B4-BE49-F238E27FC236}">
                <a16:creationId xmlns:a16="http://schemas.microsoft.com/office/drawing/2014/main" id="{6C154043-EC2C-9B70-56C0-37FDB1F17C77}"/>
              </a:ext>
            </a:extLst>
          </p:cNvPr>
          <p:cNvPicPr>
            <a:picLocks noChangeAspect="1"/>
          </p:cNvPicPr>
          <p:nvPr/>
        </p:nvPicPr>
        <p:blipFill>
          <a:blip r:embed="rId6"/>
          <a:stretch>
            <a:fillRect/>
          </a:stretch>
        </p:blipFill>
        <p:spPr>
          <a:xfrm>
            <a:off x="741234" y="4511042"/>
            <a:ext cx="2100076" cy="2164084"/>
          </a:xfrm>
          <a:prstGeom prst="rect">
            <a:avLst/>
          </a:prstGeom>
        </p:spPr>
      </p:pic>
      <p:sp>
        <p:nvSpPr>
          <p:cNvPr id="9" name="Titel 8">
            <a:extLst>
              <a:ext uri="{FF2B5EF4-FFF2-40B4-BE49-F238E27FC236}">
                <a16:creationId xmlns:a16="http://schemas.microsoft.com/office/drawing/2014/main" id="{EA8B72E5-638F-AFE5-9544-888D1FC2DD0C}"/>
              </a:ext>
            </a:extLst>
          </p:cNvPr>
          <p:cNvSpPr>
            <a:spLocks noGrp="1"/>
          </p:cNvSpPr>
          <p:nvPr>
            <p:ph type="title"/>
          </p:nvPr>
        </p:nvSpPr>
        <p:spPr/>
        <p:txBody>
          <a:bodyPr/>
          <a:lstStyle/>
          <a:p>
            <a:r>
              <a:rPr lang="nl-NL" dirty="0"/>
              <a:t> </a:t>
            </a:r>
          </a:p>
        </p:txBody>
      </p:sp>
      <p:sp>
        <p:nvSpPr>
          <p:cNvPr id="10" name="Titel 1">
            <a:extLst>
              <a:ext uri="{FF2B5EF4-FFF2-40B4-BE49-F238E27FC236}">
                <a16:creationId xmlns:a16="http://schemas.microsoft.com/office/drawing/2014/main" id="{03949479-38E7-CB02-32B6-7A523CF3D32C}"/>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Onderbreken van apathie</a:t>
            </a:r>
          </a:p>
        </p:txBody>
      </p:sp>
      <p:pic>
        <p:nvPicPr>
          <p:cNvPr id="12" name="Afbeelding 11">
            <a:extLst>
              <a:ext uri="{FF2B5EF4-FFF2-40B4-BE49-F238E27FC236}">
                <a16:creationId xmlns:a16="http://schemas.microsoft.com/office/drawing/2014/main" id="{30A76EE4-60B7-0710-5E63-613175B63E37}"/>
              </a:ext>
            </a:extLst>
          </p:cNvPr>
          <p:cNvPicPr>
            <a:picLocks noChangeAspect="1"/>
          </p:cNvPicPr>
          <p:nvPr/>
        </p:nvPicPr>
        <p:blipFill>
          <a:blip r:embed="rId7"/>
          <a:stretch>
            <a:fillRect/>
          </a:stretch>
        </p:blipFill>
        <p:spPr>
          <a:xfrm>
            <a:off x="3094353" y="1342257"/>
            <a:ext cx="2955600" cy="4173486"/>
          </a:xfrm>
          <a:prstGeom prst="rect">
            <a:avLst/>
          </a:prstGeom>
        </p:spPr>
      </p:pic>
      <p:pic>
        <p:nvPicPr>
          <p:cNvPr id="15" name="Afbeelding 14">
            <a:extLst>
              <a:ext uri="{FF2B5EF4-FFF2-40B4-BE49-F238E27FC236}">
                <a16:creationId xmlns:a16="http://schemas.microsoft.com/office/drawing/2014/main" id="{90E9A435-E9F3-2A08-D016-F458807F6AD8}"/>
              </a:ext>
            </a:extLst>
          </p:cNvPr>
          <p:cNvPicPr>
            <a:picLocks noChangeAspect="1"/>
          </p:cNvPicPr>
          <p:nvPr/>
        </p:nvPicPr>
        <p:blipFill>
          <a:blip r:embed="rId8"/>
          <a:stretch>
            <a:fillRect/>
          </a:stretch>
        </p:blipFill>
        <p:spPr>
          <a:xfrm>
            <a:off x="6648393" y="1315879"/>
            <a:ext cx="2955600" cy="4184612"/>
          </a:xfrm>
          <a:prstGeom prst="rect">
            <a:avLst/>
          </a:prstGeom>
        </p:spPr>
      </p:pic>
      <p:pic>
        <p:nvPicPr>
          <p:cNvPr id="6" name="Afbeelding 5" descr="Afbeelding met clipart, tekenfilm, tekening, illustratie&#10;&#10;Automatisch gegenereerde beschrijving">
            <a:extLst>
              <a:ext uri="{FF2B5EF4-FFF2-40B4-BE49-F238E27FC236}">
                <a16:creationId xmlns:a16="http://schemas.microsoft.com/office/drawing/2014/main" id="{07CB6003-1667-28B1-D20C-0800F1EF19EB}"/>
              </a:ext>
            </a:extLst>
          </p:cNvPr>
          <p:cNvPicPr>
            <a:picLocks noChangeAspect="1"/>
          </p:cNvPicPr>
          <p:nvPr/>
        </p:nvPicPr>
        <p:blipFill>
          <a:blip r:embed="rId9"/>
          <a:stretch>
            <a:fillRect/>
          </a:stretch>
        </p:blipFill>
        <p:spPr>
          <a:xfrm>
            <a:off x="5680941" y="4807862"/>
            <a:ext cx="1426136" cy="2032957"/>
          </a:xfrm>
          <a:prstGeom prst="rect">
            <a:avLst/>
          </a:prstGeom>
        </p:spPr>
      </p:pic>
      <p:pic>
        <p:nvPicPr>
          <p:cNvPr id="2" name="Afbeelding 1" descr="Afbeelding met tekenfilm, tekening, Tekenfilm, illustratie&#10;&#10;Automatisch gegenereerde beschrijving">
            <a:extLst>
              <a:ext uri="{FF2B5EF4-FFF2-40B4-BE49-F238E27FC236}">
                <a16:creationId xmlns:a16="http://schemas.microsoft.com/office/drawing/2014/main" id="{6DFF4EFC-DB10-EFE6-411C-402FCC1AA898}"/>
              </a:ext>
            </a:extLst>
          </p:cNvPr>
          <p:cNvPicPr>
            <a:picLocks noChangeAspect="1"/>
          </p:cNvPicPr>
          <p:nvPr/>
        </p:nvPicPr>
        <p:blipFill>
          <a:blip r:embed="rId10"/>
          <a:stretch>
            <a:fillRect/>
          </a:stretch>
        </p:blipFill>
        <p:spPr>
          <a:xfrm>
            <a:off x="9457040" y="4675349"/>
            <a:ext cx="2586588" cy="1943045"/>
          </a:xfrm>
          <a:prstGeom prst="rect">
            <a:avLst/>
          </a:prstGeom>
        </p:spPr>
      </p:pic>
    </p:spTree>
    <p:extLst>
      <p:ext uri="{BB962C8B-B14F-4D97-AF65-F5344CB8AC3E}">
        <p14:creationId xmlns:p14="http://schemas.microsoft.com/office/powerpoint/2010/main" val="3418376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Tijdelijke aanduiding voor inhoud 13" descr="Afbeelding met schermopname, Rechthoek, water, ontwerp">
            <a:extLst>
              <a:ext uri="{FF2B5EF4-FFF2-40B4-BE49-F238E27FC236}">
                <a16:creationId xmlns:a16="http://schemas.microsoft.com/office/drawing/2014/main" id="{CB95A724-9D77-E707-9806-1D3B0B8DBF43}"/>
              </a:ext>
            </a:extLst>
          </p:cNvPr>
          <p:cNvPicPr>
            <a:picLocks noGrp="1" noChangeAspect="1"/>
          </p:cNvPicPr>
          <p:nvPr>
            <p:ph idx="1"/>
          </p:nvPr>
        </p:nvPicPr>
        <p:blipFill rotWithShape="1">
          <a:blip r:embed="rId3"/>
          <a:srcRect/>
          <a:stretch/>
        </p:blipFill>
        <p:spPr>
          <a:xfrm>
            <a:off x="20" y="10"/>
            <a:ext cx="12191980" cy="6857990"/>
          </a:xfrm>
          <a:noFill/>
        </p:spPr>
      </p:pic>
      <p:pic>
        <p:nvPicPr>
          <p:cNvPr id="18" name="Afbeelding 17" descr="Afbeelding met schermopname, tekst, Lettertype, Graphics&#10;&#10;Automatisch gegenereerde beschrijving">
            <a:extLst>
              <a:ext uri="{FF2B5EF4-FFF2-40B4-BE49-F238E27FC236}">
                <a16:creationId xmlns:a16="http://schemas.microsoft.com/office/drawing/2014/main" id="{CD8FB733-112C-3435-2CF7-7263E34BF8F5}"/>
              </a:ext>
            </a:extLst>
          </p:cNvPr>
          <p:cNvPicPr>
            <a:picLocks noChangeAspect="1"/>
          </p:cNvPicPr>
          <p:nvPr/>
        </p:nvPicPr>
        <p:blipFill>
          <a:blip r:embed="rId4"/>
          <a:stretch>
            <a:fillRect/>
          </a:stretch>
        </p:blipFill>
        <p:spPr>
          <a:xfrm>
            <a:off x="376231" y="10"/>
            <a:ext cx="2514093" cy="1681928"/>
          </a:xfrm>
          <a:prstGeom prst="rect">
            <a:avLst/>
          </a:prstGeom>
        </p:spPr>
      </p:pic>
      <p:pic>
        <p:nvPicPr>
          <p:cNvPr id="2" name="Afbeelding 1">
            <a:extLst>
              <a:ext uri="{FF2B5EF4-FFF2-40B4-BE49-F238E27FC236}">
                <a16:creationId xmlns:a16="http://schemas.microsoft.com/office/drawing/2014/main" id="{101E2C8D-385A-43D0-E201-048EAF85BB46}"/>
              </a:ext>
            </a:extLst>
          </p:cNvPr>
          <p:cNvPicPr>
            <a:picLocks noChangeAspect="1"/>
          </p:cNvPicPr>
          <p:nvPr/>
        </p:nvPicPr>
        <p:blipFill>
          <a:blip r:embed="rId5"/>
          <a:stretch>
            <a:fillRect/>
          </a:stretch>
        </p:blipFill>
        <p:spPr>
          <a:xfrm>
            <a:off x="741234" y="4511042"/>
            <a:ext cx="2100076" cy="2164084"/>
          </a:xfrm>
          <a:prstGeom prst="rect">
            <a:avLst/>
          </a:prstGeom>
        </p:spPr>
      </p:pic>
      <p:pic>
        <p:nvPicPr>
          <p:cNvPr id="13" name="Afbeelding 12" descr="Afbeelding met tekenfilm, Kinderkunst, schets, tekening&#10;&#10;Automatisch gegenereerde beschrijving">
            <a:extLst>
              <a:ext uri="{FF2B5EF4-FFF2-40B4-BE49-F238E27FC236}">
                <a16:creationId xmlns:a16="http://schemas.microsoft.com/office/drawing/2014/main" id="{E83BD015-0E2C-5133-368F-BC7F7D26A70D}"/>
              </a:ext>
            </a:extLst>
          </p:cNvPr>
          <p:cNvPicPr>
            <a:picLocks noChangeAspect="1"/>
          </p:cNvPicPr>
          <p:nvPr/>
        </p:nvPicPr>
        <p:blipFill>
          <a:blip r:embed="rId6"/>
          <a:stretch>
            <a:fillRect/>
          </a:stretch>
        </p:blipFill>
        <p:spPr>
          <a:xfrm>
            <a:off x="9493571" y="1027906"/>
            <a:ext cx="1748311" cy="1348822"/>
          </a:xfrm>
          <a:prstGeom prst="rect">
            <a:avLst/>
          </a:prstGeom>
        </p:spPr>
      </p:pic>
      <p:sp>
        <p:nvSpPr>
          <p:cNvPr id="5" name="Titel 4">
            <a:extLst>
              <a:ext uri="{FF2B5EF4-FFF2-40B4-BE49-F238E27FC236}">
                <a16:creationId xmlns:a16="http://schemas.microsoft.com/office/drawing/2014/main" id="{02C7742D-81FF-52CA-AEDC-F43CB62A5DAD}"/>
              </a:ext>
            </a:extLst>
          </p:cNvPr>
          <p:cNvSpPr>
            <a:spLocks noGrp="1"/>
          </p:cNvSpPr>
          <p:nvPr>
            <p:ph type="title"/>
          </p:nvPr>
        </p:nvSpPr>
        <p:spPr/>
        <p:txBody>
          <a:bodyPr/>
          <a:lstStyle/>
          <a:p>
            <a:r>
              <a:rPr lang="nl-NL" dirty="0"/>
              <a:t> </a:t>
            </a:r>
          </a:p>
        </p:txBody>
      </p:sp>
      <p:sp>
        <p:nvSpPr>
          <p:cNvPr id="6" name="Titel 1">
            <a:extLst>
              <a:ext uri="{FF2B5EF4-FFF2-40B4-BE49-F238E27FC236}">
                <a16:creationId xmlns:a16="http://schemas.microsoft.com/office/drawing/2014/main" id="{6BECC280-162B-2B74-7D6C-E6BDB061D587}"/>
              </a:ext>
            </a:extLst>
          </p:cNvPr>
          <p:cNvSpPr txBox="1">
            <a:spLocks/>
          </p:cNvSpPr>
          <p:nvPr/>
        </p:nvSpPr>
        <p:spPr>
          <a:xfrm>
            <a:off x="3005136" y="365125"/>
            <a:ext cx="8348663" cy="1325563"/>
          </a:xfrm>
          <a:prstGeom prst="rect">
            <a:avLst/>
          </a:prstGeom>
        </p:spPr>
        <p:txBody>
          <a:bodyPr/>
          <a:lstStyle>
            <a:lvl1pPr algn="l" defTabSz="914400" rtl="0" eaLnBrk="1" latinLnBrk="0" hangingPunct="1">
              <a:lnSpc>
                <a:spcPct val="90000"/>
              </a:lnSpc>
              <a:spcBef>
                <a:spcPct val="0"/>
              </a:spcBef>
              <a:buNone/>
              <a:defRPr sz="4400" b="0" i="0" kern="1200">
                <a:solidFill>
                  <a:schemeClr val="accent1"/>
                </a:solidFill>
                <a:latin typeface="Calibri" panose="020F0502020204030204" pitchFamily="34" charset="0"/>
                <a:ea typeface="Calibri" panose="020F0502020204030204" pitchFamily="34" charset="0"/>
                <a:cs typeface="+mj-cs"/>
              </a:defRPr>
            </a:lvl1pPr>
          </a:lstStyle>
          <a:p>
            <a:r>
              <a:rPr lang="nl-NL" dirty="0">
                <a:solidFill>
                  <a:srgbClr val="00A195"/>
                </a:solidFill>
                <a:latin typeface="Source Sans Pro" panose="020B0503030403020204" pitchFamily="34" charset="0"/>
                <a:ea typeface="Source Sans Pro" panose="020B0503030403020204" pitchFamily="34" charset="0"/>
              </a:rPr>
              <a:t>Onderbreken van apathie</a:t>
            </a:r>
          </a:p>
        </p:txBody>
      </p:sp>
      <p:pic>
        <p:nvPicPr>
          <p:cNvPr id="8" name="Afbeelding 7">
            <a:extLst>
              <a:ext uri="{FF2B5EF4-FFF2-40B4-BE49-F238E27FC236}">
                <a16:creationId xmlns:a16="http://schemas.microsoft.com/office/drawing/2014/main" id="{F3C10003-CA09-85EF-281F-2402005E9B24}"/>
              </a:ext>
            </a:extLst>
          </p:cNvPr>
          <p:cNvPicPr>
            <a:picLocks noChangeAspect="1"/>
          </p:cNvPicPr>
          <p:nvPr/>
        </p:nvPicPr>
        <p:blipFill>
          <a:blip r:embed="rId7"/>
          <a:stretch>
            <a:fillRect/>
          </a:stretch>
        </p:blipFill>
        <p:spPr>
          <a:xfrm>
            <a:off x="3153863" y="1313891"/>
            <a:ext cx="2955527" cy="4172509"/>
          </a:xfrm>
          <a:prstGeom prst="rect">
            <a:avLst/>
          </a:prstGeom>
        </p:spPr>
      </p:pic>
      <p:pic>
        <p:nvPicPr>
          <p:cNvPr id="12" name="Afbeelding 11">
            <a:extLst>
              <a:ext uri="{FF2B5EF4-FFF2-40B4-BE49-F238E27FC236}">
                <a16:creationId xmlns:a16="http://schemas.microsoft.com/office/drawing/2014/main" id="{488EAFC8-00D6-B8CD-6319-F42D1041556E}"/>
              </a:ext>
            </a:extLst>
          </p:cNvPr>
          <p:cNvPicPr>
            <a:picLocks noChangeAspect="1"/>
          </p:cNvPicPr>
          <p:nvPr/>
        </p:nvPicPr>
        <p:blipFill>
          <a:blip r:embed="rId8"/>
          <a:stretch>
            <a:fillRect/>
          </a:stretch>
        </p:blipFill>
        <p:spPr>
          <a:xfrm>
            <a:off x="6257597" y="1313891"/>
            <a:ext cx="2955527" cy="4186581"/>
          </a:xfrm>
          <a:prstGeom prst="rect">
            <a:avLst/>
          </a:prstGeom>
        </p:spPr>
      </p:pic>
      <p:pic>
        <p:nvPicPr>
          <p:cNvPr id="4" name="Afbeelding 3" descr="Afbeelding met tekenfilm, tekening, clipart, glimlach&#10;&#10;Automatisch gegenereerde beschrijving">
            <a:extLst>
              <a:ext uri="{FF2B5EF4-FFF2-40B4-BE49-F238E27FC236}">
                <a16:creationId xmlns:a16="http://schemas.microsoft.com/office/drawing/2014/main" id="{D810479D-1991-384E-AC82-FC735D4B0CFD}"/>
              </a:ext>
            </a:extLst>
          </p:cNvPr>
          <p:cNvPicPr>
            <a:picLocks noChangeAspect="1"/>
          </p:cNvPicPr>
          <p:nvPr/>
        </p:nvPicPr>
        <p:blipFill>
          <a:blip r:embed="rId9"/>
          <a:stretch>
            <a:fillRect/>
          </a:stretch>
        </p:blipFill>
        <p:spPr>
          <a:xfrm>
            <a:off x="9619586" y="2539405"/>
            <a:ext cx="2165952" cy="1325563"/>
          </a:xfrm>
          <a:prstGeom prst="rect">
            <a:avLst/>
          </a:prstGeom>
        </p:spPr>
      </p:pic>
      <p:pic>
        <p:nvPicPr>
          <p:cNvPr id="10" name="Afbeelding 9" descr="Afbeelding met tekenfilm, illustratie, clipart, tekening&#10;&#10;Automatisch gegenereerde beschrijving">
            <a:extLst>
              <a:ext uri="{FF2B5EF4-FFF2-40B4-BE49-F238E27FC236}">
                <a16:creationId xmlns:a16="http://schemas.microsoft.com/office/drawing/2014/main" id="{7D5BF39F-9335-D452-7C21-109CAF21A077}"/>
              </a:ext>
            </a:extLst>
          </p:cNvPr>
          <p:cNvPicPr>
            <a:picLocks noChangeAspect="1"/>
          </p:cNvPicPr>
          <p:nvPr/>
        </p:nvPicPr>
        <p:blipFill>
          <a:blip r:embed="rId10"/>
          <a:stretch>
            <a:fillRect/>
          </a:stretch>
        </p:blipFill>
        <p:spPr>
          <a:xfrm>
            <a:off x="9320443" y="4916113"/>
            <a:ext cx="2764238" cy="1941877"/>
          </a:xfrm>
          <a:prstGeom prst="rect">
            <a:avLst/>
          </a:prstGeom>
        </p:spPr>
      </p:pic>
    </p:spTree>
    <p:extLst>
      <p:ext uri="{BB962C8B-B14F-4D97-AF65-F5344CB8AC3E}">
        <p14:creationId xmlns:p14="http://schemas.microsoft.com/office/powerpoint/2010/main" val="4027243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thema">
  <a:themeElements>
    <a:clrScheme name="UKON">
      <a:dk1>
        <a:srgbClr val="000000"/>
      </a:dk1>
      <a:lt1>
        <a:srgbClr val="FFFFFF"/>
      </a:lt1>
      <a:dk2>
        <a:srgbClr val="44546A"/>
      </a:dk2>
      <a:lt2>
        <a:srgbClr val="E7E6E6"/>
      </a:lt2>
      <a:accent1>
        <a:srgbClr val="004D75"/>
      </a:accent1>
      <a:accent2>
        <a:srgbClr val="00998A"/>
      </a:accent2>
      <a:accent3>
        <a:srgbClr val="C95290"/>
      </a:accent3>
      <a:accent4>
        <a:srgbClr val="F5BC25"/>
      </a:accent4>
      <a:accent5>
        <a:srgbClr val="00AAC2"/>
      </a:accent5>
      <a:accent6>
        <a:srgbClr val="9DC73C"/>
      </a:accent6>
      <a:hlink>
        <a:srgbClr val="D72232"/>
      </a:hlink>
      <a:folHlink>
        <a:srgbClr val="D7223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Autofit/>
      </a:bodyPr>
      <a:lstStyle>
        <a:defPPr algn="l">
          <a:lnSpc>
            <a:spcPct val="90000"/>
          </a:lnSpc>
          <a:spcBef>
            <a:spcPts val="1000"/>
          </a:spcBef>
          <a:defRPr sz="2400" dirty="0">
            <a:latin typeface="Source Sans Pro" panose="020B0503030403020204" pitchFamily="34" charset="0"/>
            <a:ea typeface="Source Sans Pro" panose="020B0503030403020204" pitchFamily="34" charset="0"/>
          </a:defRPr>
        </a:defPPr>
      </a:lstStyle>
    </a:txDef>
  </a:objectDefaults>
  <a:extraClrSchemeLst/>
  <a:extLst>
    <a:ext uri="{05A4C25C-085E-4340-85A3-A5531E510DB2}">
      <thm15:themeFamily xmlns:thm15="http://schemas.microsoft.com/office/thememl/2012/main" name="Radboudumc_UKON_powerpoint_1910_03" id="{3DDC9E9E-9E12-8543-BA9F-407EF98CC976}" vid="{48CE3D87-8327-D644-8824-89B001BA0A83}"/>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3913</TotalTime>
  <Words>2422</Words>
  <Application>Microsoft Office PowerPoint</Application>
  <PresentationFormat>Breedbeeld</PresentationFormat>
  <Paragraphs>175</Paragraphs>
  <Slides>14</Slides>
  <Notes>14</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14</vt:i4>
      </vt:variant>
    </vt:vector>
  </HeadingPairs>
  <TitlesOfParts>
    <vt:vector size="21" baseType="lpstr">
      <vt:lpstr>Arial</vt:lpstr>
      <vt:lpstr>Calibri</vt:lpstr>
      <vt:lpstr>Source Sans Pro</vt:lpstr>
      <vt:lpstr>Symbol</vt:lpstr>
      <vt:lpstr>Systeemlettertype</vt:lpstr>
      <vt:lpstr>Wingdings</vt:lpstr>
      <vt:lpstr>Office-thema</vt:lpstr>
      <vt:lpstr>PowerPoint-presentatie</vt:lpstr>
      <vt:lpstr> </vt:lpstr>
      <vt:lpstr> </vt:lpstr>
      <vt:lpstr> </vt:lpstr>
      <vt:lpstr>PowerPoint-presentatie</vt:lpstr>
      <vt:lpstr> </vt:lpstr>
      <vt:lpstr>PowerPoint-presentatie</vt:lpstr>
      <vt:lpstr> </vt:lpstr>
      <vt:lpstr> </vt:lpstr>
      <vt:lpstr> </vt:lpstr>
      <vt:lpstr> </vt:lpstr>
      <vt:lpstr> </vt:lpstr>
      <vt:lpstr> </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Nijsten, Hanneke</dc:creator>
  <cp:lastModifiedBy>Hofenk, Dorien</cp:lastModifiedBy>
  <cp:revision>161</cp:revision>
  <dcterms:created xsi:type="dcterms:W3CDTF">2021-12-14T13:21:11Z</dcterms:created>
  <dcterms:modified xsi:type="dcterms:W3CDTF">2024-04-24T09:34:55Z</dcterms:modified>
</cp:coreProperties>
</file>