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11"/>
  </p:notesMasterIdLst>
  <p:handoutMasterIdLst>
    <p:handoutMasterId r:id="rId12"/>
  </p:handoutMasterIdLst>
  <p:sldIdLst>
    <p:sldId id="443" r:id="rId5"/>
    <p:sldId id="449" r:id="rId6"/>
    <p:sldId id="451" r:id="rId7"/>
    <p:sldId id="452" r:id="rId8"/>
    <p:sldId id="453" r:id="rId9"/>
    <p:sldId id="454" r:id="rId10"/>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3F0F93-CEAB-ACCC-0204-86C90E96E6FF}" name="Plouvier, Annette" initials="AP" userId="S::Annette.Plouvier@radboudumc.nl::0c77872b-3196-4c82-afea-f7f8bcb48bb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nette" initials="A" lastIdx="15" clrIdx="0">
    <p:extLst>
      <p:ext uri="{19B8F6BF-5375-455C-9EA6-DF929625EA0E}">
        <p15:presenceInfo xmlns:p15="http://schemas.microsoft.com/office/powerpoint/2012/main" userId="S::Annette.Plouvier@radboudumc.nl::0c77872b-3196-4c82-afea-f7f8bcb48bbf" providerId="AD"/>
      </p:ext>
    </p:extLst>
  </p:cmAuthor>
  <p:cmAuthor id="2" name="Nijsten, Hanneke" initials="NH" lastIdx="13" clrIdx="1">
    <p:extLst>
      <p:ext uri="{19B8F6BF-5375-455C-9EA6-DF929625EA0E}">
        <p15:presenceInfo xmlns:p15="http://schemas.microsoft.com/office/powerpoint/2012/main" userId="S::Hanneke.Nijsten@radboudumc.nl::bf75171c-96e2-4aae-afe0-b7147acabc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95"/>
    <a:srgbClr val="00587F"/>
    <a:srgbClr val="FFC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 dt="2026-09-24T06:57:53.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70" autoAdjust="0"/>
    <p:restoredTop sz="67548" autoAdjust="0"/>
  </p:normalViewPr>
  <p:slideViewPr>
    <p:cSldViewPr snapToGrid="0">
      <p:cViewPr varScale="1">
        <p:scale>
          <a:sx n="75" d="100"/>
          <a:sy n="75" d="100"/>
        </p:scale>
        <p:origin x="1794" y="54"/>
      </p:cViewPr>
      <p:guideLst/>
    </p:cSldViewPr>
  </p:slideViewPr>
  <p:notesTextViewPr>
    <p:cViewPr>
      <p:scale>
        <a:sx n="1" d="1"/>
        <a:sy n="1" d="1"/>
      </p:scale>
      <p:origin x="0" y="0"/>
    </p:cViewPr>
  </p:notesTextViewPr>
  <p:notesViewPr>
    <p:cSldViewPr snapToGrid="0" showGuides="1">
      <p:cViewPr varScale="1">
        <p:scale>
          <a:sx n="89" d="100"/>
          <a:sy n="89" d="100"/>
        </p:scale>
        <p:origin x="237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ouvier, Annette" userId="0c77872b-3196-4c82-afea-f7f8bcb48bbf" providerId="ADAL" clId="{CBAAD223-3810-41A0-9C9E-D8E1D65CD365}"/>
    <pc:docChg chg="modSld">
      <pc:chgData name="Plouvier, Annette" userId="0c77872b-3196-4c82-afea-f7f8bcb48bbf" providerId="ADAL" clId="{CBAAD223-3810-41A0-9C9E-D8E1D65CD365}" dt="2026-09-07T09:43:03.745" v="79" actId="1076"/>
      <pc:docMkLst>
        <pc:docMk/>
      </pc:docMkLst>
      <pc:sldChg chg="modSp mod">
        <pc:chgData name="Plouvier, Annette" userId="0c77872b-3196-4c82-afea-f7f8bcb48bbf" providerId="ADAL" clId="{CBAAD223-3810-41A0-9C9E-D8E1D65CD365}" dt="2026-09-07T09:43:03.745" v="79" actId="1076"/>
        <pc:sldMkLst>
          <pc:docMk/>
          <pc:sldMk cId="716932075" sldId="452"/>
        </pc:sldMkLst>
        <pc:spChg chg="mod">
          <ac:chgData name="Plouvier, Annette" userId="0c77872b-3196-4c82-afea-f7f8bcb48bbf" providerId="ADAL" clId="{CBAAD223-3810-41A0-9C9E-D8E1D65CD365}" dt="2026-09-07T09:42:42.315" v="64" actId="20577"/>
          <ac:spMkLst>
            <pc:docMk/>
            <pc:sldMk cId="716932075" sldId="452"/>
            <ac:spMk id="2" creationId="{306010E0-374B-1630-551D-31DEA52E08E2}"/>
          </ac:spMkLst>
        </pc:spChg>
        <pc:picChg chg="mod">
          <ac:chgData name="Plouvier, Annette" userId="0c77872b-3196-4c82-afea-f7f8bcb48bbf" providerId="ADAL" clId="{CBAAD223-3810-41A0-9C9E-D8E1D65CD365}" dt="2026-09-07T09:43:03.745" v="79" actId="1076"/>
          <ac:picMkLst>
            <pc:docMk/>
            <pc:sldMk cId="716932075" sldId="452"/>
            <ac:picMk id="8" creationId="{FE7F0CD3-B3E7-48C9-A2B7-0517B6EAADA2}"/>
          </ac:picMkLst>
        </pc:picChg>
      </pc:sldChg>
      <pc:sldChg chg="modSp mod modNotesTx">
        <pc:chgData name="Plouvier, Annette" userId="0c77872b-3196-4c82-afea-f7f8bcb48bbf" providerId="ADAL" clId="{CBAAD223-3810-41A0-9C9E-D8E1D65CD365}" dt="2026-09-07T09:42:48.897" v="78" actId="20577"/>
        <pc:sldMkLst>
          <pc:docMk/>
          <pc:sldMk cId="2742611355" sldId="453"/>
        </pc:sldMkLst>
        <pc:spChg chg="mod">
          <ac:chgData name="Plouvier, Annette" userId="0c77872b-3196-4c82-afea-f7f8bcb48bbf" providerId="ADAL" clId="{CBAAD223-3810-41A0-9C9E-D8E1D65CD365}" dt="2026-09-07T09:42:48.897" v="78" actId="20577"/>
          <ac:spMkLst>
            <pc:docMk/>
            <pc:sldMk cId="2742611355" sldId="453"/>
            <ac:spMk id="2" creationId="{6DCB27DC-9122-2A01-73FD-038F91D815C1}"/>
          </ac:spMkLst>
        </pc:spChg>
        <pc:picChg chg="mod">
          <ac:chgData name="Plouvier, Annette" userId="0c77872b-3196-4c82-afea-f7f8bcb48bbf" providerId="ADAL" clId="{CBAAD223-3810-41A0-9C9E-D8E1D65CD365}" dt="2026-09-07T09:41:18.288" v="6" actId="1076"/>
          <ac:picMkLst>
            <pc:docMk/>
            <pc:sldMk cId="2742611355" sldId="453"/>
            <ac:picMk id="7" creationId="{BDE32401-464B-C4F4-1221-76138EAF2893}"/>
          </ac:picMkLst>
        </pc:picChg>
        <pc:picChg chg="mod">
          <ac:chgData name="Plouvier, Annette" userId="0c77872b-3196-4c82-afea-f7f8bcb48bbf" providerId="ADAL" clId="{CBAAD223-3810-41A0-9C9E-D8E1D65CD365}" dt="2026-09-07T09:41:12.984" v="4" actId="1076"/>
          <ac:picMkLst>
            <pc:docMk/>
            <pc:sldMk cId="2742611355" sldId="453"/>
            <ac:picMk id="31" creationId="{95BB5962-2E94-5BDB-C6CA-0912ED46FA08}"/>
          </ac:picMkLst>
        </pc:picChg>
      </pc:sldChg>
    </pc:docChg>
  </pc:docChgLst>
  <pc:docChgLst>
    <pc:chgData name="Reek, Luuk van den" userId="S::luuk.vandenreek@radboudumc.nl::6686626f-20e4-4a99-b26d-6fe8715139ba" providerId="AD" clId="Web-{00000000-0000-0000-0000-000000000000}"/>
    <pc:docChg chg="modSld">
      <pc:chgData name="Reek, Luuk van den" userId="S::luuk.vandenreek@radboudumc.nl::6686626f-20e4-4a99-b26d-6fe8715139ba" providerId="AD" clId="Web-{00000000-0000-0000-0000-000000000000}" dt="2026-09-24T06:57:53.243" v="7"/>
      <pc:docMkLst>
        <pc:docMk/>
      </pc:docMkLst>
      <pc:sldChg chg="addSp delSp modSp">
        <pc:chgData name="Reek, Luuk van den" userId="S::luuk.vandenreek@radboudumc.nl::6686626f-20e4-4a99-b26d-6fe8715139ba" providerId="AD" clId="Web-{00000000-0000-0000-0000-000000000000}" dt="2026-09-24T06:57:53.243" v="7"/>
        <pc:sldMkLst>
          <pc:docMk/>
          <pc:sldMk cId="2514021140" sldId="443"/>
        </pc:sldMkLst>
        <pc:spChg chg="add del mod">
          <ac:chgData name="Reek, Luuk van den" userId="S::luuk.vandenreek@radboudumc.nl::6686626f-20e4-4a99-b26d-6fe8715139ba" providerId="AD" clId="Web-{00000000-0000-0000-0000-000000000000}" dt="2026-09-24T06:57:46.384" v="5"/>
          <ac:spMkLst>
            <pc:docMk/>
            <pc:sldMk cId="2514021140" sldId="443"/>
            <ac:spMk id="4" creationId="{E5484F6D-BEF1-C785-174E-0ECAAA82FB47}"/>
          </ac:spMkLst>
        </pc:spChg>
        <pc:picChg chg="add del mod ord">
          <ac:chgData name="Reek, Luuk van den" userId="S::luuk.vandenreek@radboudumc.nl::6686626f-20e4-4a99-b26d-6fe8715139ba" providerId="AD" clId="Web-{00000000-0000-0000-0000-000000000000}" dt="2026-09-24T06:57:39.665" v="4"/>
          <ac:picMkLst>
            <pc:docMk/>
            <pc:sldMk cId="2514021140" sldId="443"/>
            <ac:picMk id="5" creationId="{8EA0A64A-1668-6687-1374-92AC81D57667}"/>
          </ac:picMkLst>
        </pc:picChg>
        <pc:picChg chg="add del mod">
          <ac:chgData name="Reek, Luuk van den" userId="S::luuk.vandenreek@radboudumc.nl::6686626f-20e4-4a99-b26d-6fe8715139ba" providerId="AD" clId="Web-{00000000-0000-0000-0000-000000000000}" dt="2026-09-24T06:57:53.243" v="7"/>
          <ac:picMkLst>
            <pc:docMk/>
            <pc:sldMk cId="2514021140" sldId="443"/>
            <ac:picMk id="6" creationId="{FF450C69-2644-DFFE-7F0C-3B99739A62EA}"/>
          </ac:picMkLst>
        </pc:picChg>
        <pc:picChg chg="add del mod">
          <ac:chgData name="Reek, Luuk van den" userId="S::luuk.vandenreek@radboudumc.nl::6686626f-20e4-4a99-b26d-6fe8715139ba" providerId="AD" clId="Web-{00000000-0000-0000-0000-000000000000}" dt="2026-09-24T06:57:46.384" v="5"/>
          <ac:picMkLst>
            <pc:docMk/>
            <pc:sldMk cId="2514021140" sldId="443"/>
            <ac:picMk id="9" creationId="{393CA76F-45E6-7E44-9591-F8498701A71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jdelijke aanduiding voor koptekst 1">
            <a:extLst>
              <a:ext uri="{FF2B5EF4-FFF2-40B4-BE49-F238E27FC236}">
                <a16:creationId xmlns:a16="http://schemas.microsoft.com/office/drawing/2014/main" id="{07CA4982-3140-4495-A835-FFFE4D98FB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7" name="Tijdelijke aanduiding voor datum 2">
            <a:extLst>
              <a:ext uri="{FF2B5EF4-FFF2-40B4-BE49-F238E27FC236}">
                <a16:creationId xmlns:a16="http://schemas.microsoft.com/office/drawing/2014/main" id="{D48563B7-10ED-4448-B525-C41D9B3CB2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23736E-EC33-43FB-8976-2309D2049E79}" type="datetimeFigureOut">
              <a:rPr lang="nl-NL" smtClean="0"/>
              <a:t>24-9-2026</a:t>
            </a:fld>
            <a:endParaRPr lang="nl-NL"/>
          </a:p>
        </p:txBody>
      </p:sp>
      <p:sp>
        <p:nvSpPr>
          <p:cNvPr id="8" name="Tijdelijke aanduiding voor voettekst 3">
            <a:extLst>
              <a:ext uri="{FF2B5EF4-FFF2-40B4-BE49-F238E27FC236}">
                <a16:creationId xmlns:a16="http://schemas.microsoft.com/office/drawing/2014/main" id="{9F44B514-8A1A-4EF7-B2A9-4B79339E4F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9" name="Tijdelijke aanduiding voor dianummer 4">
            <a:extLst>
              <a:ext uri="{FF2B5EF4-FFF2-40B4-BE49-F238E27FC236}">
                <a16:creationId xmlns:a16="http://schemas.microsoft.com/office/drawing/2014/main" id="{E2FA1AA5-D524-4A5D-B4E0-CC4CEBA29C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EAE73-BDED-4188-A56D-0F261EE8D9B7}" type="slidenum">
              <a:rPr lang="nl-NL" smtClean="0"/>
              <a:t>‹nr.›</a:t>
            </a:fld>
            <a:endParaRPr lang="nl-NL"/>
          </a:p>
        </p:txBody>
      </p:sp>
    </p:spTree>
    <p:extLst>
      <p:ext uri="{BB962C8B-B14F-4D97-AF65-F5344CB8AC3E}">
        <p14:creationId xmlns:p14="http://schemas.microsoft.com/office/powerpoint/2010/main" val="940165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jdelijke aanduiding voor koptekst 1">
            <a:extLst>
              <a:ext uri="{FF2B5EF4-FFF2-40B4-BE49-F238E27FC236}">
                <a16:creationId xmlns:a16="http://schemas.microsoft.com/office/drawing/2014/main" id="{413880C6-C0FA-4021-8752-AA423E1C8D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9" name="Tijdelijke aanduiding voor datum 2">
            <a:extLst>
              <a:ext uri="{FF2B5EF4-FFF2-40B4-BE49-F238E27FC236}">
                <a16:creationId xmlns:a16="http://schemas.microsoft.com/office/drawing/2014/main" id="{6962213D-8D89-4239-A8EF-16FF3FB749F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3B83B7-FFD5-4DA8-853C-73D29B87695D}" type="datetimeFigureOut">
              <a:rPr lang="nl-NL" smtClean="0"/>
              <a:t>24-9-2026</a:t>
            </a:fld>
            <a:endParaRPr lang="nl-NL"/>
          </a:p>
        </p:txBody>
      </p:sp>
      <p:sp>
        <p:nvSpPr>
          <p:cNvPr id="10" name="Tijdelijke aanduiding voor dia-afbeelding 3">
            <a:extLst>
              <a:ext uri="{FF2B5EF4-FFF2-40B4-BE49-F238E27FC236}">
                <a16:creationId xmlns:a16="http://schemas.microsoft.com/office/drawing/2014/main" id="{15AE0949-2D24-4A9B-A4E4-B3990B4B9A32}"/>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11" name="Tijdelijke aanduiding voor notities 4">
            <a:extLst>
              <a:ext uri="{FF2B5EF4-FFF2-40B4-BE49-F238E27FC236}">
                <a16:creationId xmlns:a16="http://schemas.microsoft.com/office/drawing/2014/main" id="{0B3DD106-FCD2-4407-A4F9-FE868CB817A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voettekst 5">
            <a:extLst>
              <a:ext uri="{FF2B5EF4-FFF2-40B4-BE49-F238E27FC236}">
                <a16:creationId xmlns:a16="http://schemas.microsoft.com/office/drawing/2014/main" id="{534CE24E-FCF8-4FAF-B676-B0F7EF5375A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13" name="Tijdelijke aanduiding voor dianummer 6">
            <a:extLst>
              <a:ext uri="{FF2B5EF4-FFF2-40B4-BE49-F238E27FC236}">
                <a16:creationId xmlns:a16="http://schemas.microsoft.com/office/drawing/2014/main" id="{02C363E1-8B98-4B66-B367-0AA7ABB0F70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0F2EA-EB71-41A0-9457-C5CB8D06C0A2}" type="slidenum">
              <a:rPr lang="nl-NL" smtClean="0"/>
              <a:t>‹nr.›</a:t>
            </a:fld>
            <a:endParaRPr lang="nl-NL"/>
          </a:p>
        </p:txBody>
      </p:sp>
    </p:spTree>
    <p:extLst>
      <p:ext uri="{BB962C8B-B14F-4D97-AF65-F5344CB8AC3E}">
        <p14:creationId xmlns:p14="http://schemas.microsoft.com/office/powerpoint/2010/main" val="3075625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ighlight>
                  <a:srgbClr val="FFFF00"/>
                </a:highlight>
              </a:rPr>
              <a:t>Samen in Actie bij Apathie (afgekort SABA) is een </a:t>
            </a:r>
            <a:r>
              <a:rPr lang="nl-NL" b="0" i="0" dirty="0">
                <a:highlight>
                  <a:srgbClr val="FFFF00"/>
                </a:highlight>
              </a:rPr>
              <a:t>werkwijze met bijbehorende materialen voor het </a:t>
            </a:r>
            <a:r>
              <a:rPr lang="nl-NL" dirty="0">
                <a:highlight>
                  <a:srgbClr val="FFFF00"/>
                </a:highlight>
              </a:rPr>
              <a:t>omgaan met apathie bij mensen met dementie in verpleeghuizen</a:t>
            </a:r>
          </a:p>
        </p:txBody>
      </p:sp>
      <p:sp>
        <p:nvSpPr>
          <p:cNvPr id="4" name="Tijdelijke aanduiding voor dianummer 3"/>
          <p:cNvSpPr>
            <a:spLocks noGrp="1"/>
          </p:cNvSpPr>
          <p:nvPr>
            <p:ph type="sldNum" sz="quarter" idx="5"/>
          </p:nvPr>
        </p:nvSpPr>
        <p:spPr/>
        <p:txBody>
          <a:bodyPr/>
          <a:lstStyle/>
          <a:p>
            <a:fld id="{E7BDCC0E-F2CE-429F-814C-BB51234CE3C0}" type="slidenum">
              <a:rPr lang="nl-NL" smtClean="0"/>
              <a:t>1</a:t>
            </a:fld>
            <a:endParaRPr lang="nl-NL"/>
          </a:p>
        </p:txBody>
      </p:sp>
    </p:spTree>
    <p:extLst>
      <p:ext uri="{BB962C8B-B14F-4D97-AF65-F5344CB8AC3E}">
        <p14:creationId xmlns:p14="http://schemas.microsoft.com/office/powerpoint/2010/main" val="2380300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E1C13-4253-A8A2-1AB8-3B747ED7483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704BECD-1280-E542-5D4F-6B217BF767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9D5527-DE62-5E7E-960D-09A421F0AB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cs typeface="Times New Roman" panose="02020603050405020304" pitchFamily="18" charset="0"/>
              </a:rPr>
              <a:t>Apathie komt veel voor: de helft van alle mensen in verpleeghuizen heeft apathie. Dit zijn zowel mensen met als mensen zonder dementie.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cs typeface="Times New Roman" panose="02020603050405020304" pitchFamily="18" charset="0"/>
              </a:rPr>
              <a:t>Apathie uit zich in het verminderen of ontbreken van spontaan gedrag (initiatief), gedachten (interesse) en gevoelens (emoties). Hierdoor is er ook minder sociaal contact.  </a:t>
            </a:r>
          </a:p>
        </p:txBody>
      </p:sp>
      <p:sp>
        <p:nvSpPr>
          <p:cNvPr id="4" name="Tijdelijke aanduiding voor dianummer 3">
            <a:extLst>
              <a:ext uri="{FF2B5EF4-FFF2-40B4-BE49-F238E27FC236}">
                <a16:creationId xmlns:a16="http://schemas.microsoft.com/office/drawing/2014/main" id="{827A06EE-6D48-6C91-3C83-82AEC58D2057}"/>
              </a:ext>
            </a:extLst>
          </p:cNvPr>
          <p:cNvSpPr>
            <a:spLocks noGrp="1"/>
          </p:cNvSpPr>
          <p:nvPr>
            <p:ph type="sldNum" sz="quarter" idx="5"/>
          </p:nvPr>
        </p:nvSpPr>
        <p:spPr/>
        <p:txBody>
          <a:bodyPr/>
          <a:lstStyle/>
          <a:p>
            <a:fld id="{E7BDCC0E-F2CE-429F-814C-BB51234CE3C0}" type="slidenum">
              <a:rPr lang="nl-NL" smtClean="0"/>
              <a:t>2</a:t>
            </a:fld>
            <a:endParaRPr lang="nl-NL"/>
          </a:p>
        </p:txBody>
      </p:sp>
    </p:spTree>
    <p:extLst>
      <p:ext uri="{BB962C8B-B14F-4D97-AF65-F5344CB8AC3E}">
        <p14:creationId xmlns:p14="http://schemas.microsoft.com/office/powerpoint/2010/main" val="2982588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25185-A44A-4EB5-D85C-E66741D757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34BF95-67E4-FA82-502D-3CF0A67775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4260BA3-06F1-7E0B-DABE-A9F7A209A6D7}"/>
              </a:ext>
            </a:extLst>
          </p:cNvPr>
          <p:cNvSpPr>
            <a:spLocks noGrp="1"/>
          </p:cNvSpPr>
          <p:nvPr>
            <p:ph type="body" idx="1"/>
          </p:nvPr>
        </p:nvSpPr>
        <p:spPr/>
        <p:txBody>
          <a:bodyPr/>
          <a:lstStyle/>
          <a:p>
            <a:pPr>
              <a:lnSpc>
                <a:spcPct val="107000"/>
              </a:lnSpc>
              <a:spcAft>
                <a:spcPts val="800"/>
              </a:spcAft>
            </a:pP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Toch wordt apathie bijna nooit opgemerkt. Dat is jammer, want apathie heeft veel negatieve gevolgen. </a:t>
            </a:r>
          </a:p>
          <a:p>
            <a:pPr>
              <a:lnSpc>
                <a:spcPct val="107000"/>
              </a:lnSpc>
              <a:spcAft>
                <a:spcPts val="800"/>
              </a:spcAft>
            </a:pPr>
            <a:r>
              <a:rPr lang="nl-NL" sz="1200" kern="12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Bewoners van verpleeghuizen </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hebben vaak al problemen om zichzelf te verzorgen </a:t>
            </a:r>
            <a:r>
              <a:rPr lang="nl-NL" sz="1200" b="1"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[klik] </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Ook hebben ze moeite met hun </a:t>
            </a:r>
            <a:r>
              <a:rPr lang="nl-NL" sz="1200" kern="1200" dirty="0" err="1">
                <a:effectLst/>
                <a:latin typeface="Calibri" panose="020F0502020204030204" pitchFamily="34" charset="0"/>
                <a:ea typeface="Times New Roman" panose="02020603050405020304" pitchFamily="18" charset="0"/>
                <a:cs typeface="Calibri" panose="020F0502020204030204" pitchFamily="34" charset="0"/>
              </a:rPr>
              <a:t>daginvulling</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 Door de apathie wordt dit allemaal nog moeilijker. Mensen met dementie hebben door de apathie een hoger risico om te overlijden dan mensen zonder apathie</a:t>
            </a:r>
            <a:r>
              <a:rPr lang="nl-NL" sz="1200" b="1" kern="1200" dirty="0">
                <a:effectLst/>
                <a:latin typeface="Calibri" panose="020F0502020204030204" pitchFamily="34" charset="0"/>
                <a:ea typeface="Times New Roman" panose="02020603050405020304" pitchFamily="18" charset="0"/>
                <a:cs typeface="Calibri" panose="020F0502020204030204" pitchFamily="34" charset="0"/>
              </a:rPr>
              <a:t>.</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 </a:t>
            </a:r>
            <a:r>
              <a:rPr lang="nl-NL" sz="1200" b="1" kern="1200" dirty="0">
                <a:solidFill>
                  <a:srgbClr val="FF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t>
            </a:r>
            <a:r>
              <a:rPr lang="nl-NL" sz="1200" b="1" dirty="0">
                <a:solidFill>
                  <a:srgbClr val="FF0000"/>
                </a:solidFill>
                <a:highlight>
                  <a:srgbClr val="FFFF00"/>
                </a:highlight>
              </a:rPr>
              <a:t>klik]</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Voor naasten en zorgprofessionals kan apathie lastig zijn. </a:t>
            </a:r>
            <a:r>
              <a:rPr lang="nl-NL" sz="1200" b="1" kern="1200" dirty="0">
                <a:solidFill>
                  <a:srgbClr val="FF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t>
            </a:r>
            <a:r>
              <a:rPr lang="nl-NL" sz="1200" b="1" dirty="0">
                <a:solidFill>
                  <a:srgbClr val="FF0000"/>
                </a:solidFill>
                <a:highlight>
                  <a:srgbClr val="FFFF00"/>
                </a:highlight>
              </a:rPr>
              <a:t>klik] </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Dit komt doordat het contact met de persoon met dementie en apathie verandert: je wilt de persoon met dementie en apathie graag een fijn moment bezorgen maar er komt weinig of geen reactie. Ook zie je weinig emotie. Hierdoor weet je niet of je het goed doet. </a:t>
            </a:r>
            <a:r>
              <a:rPr lang="nl-NL" sz="1200" b="1" kern="1200" dirty="0">
                <a:effectLst/>
                <a:latin typeface="Calibri" panose="020F0502020204030204" pitchFamily="34" charset="0"/>
                <a:ea typeface="Times New Roman" panose="02020603050405020304" pitchFamily="18" charset="0"/>
                <a:cs typeface="Calibri" panose="020F0502020204030204" pitchFamily="34" charset="0"/>
              </a:rPr>
              <a:t>[klik] </a:t>
            </a:r>
            <a:r>
              <a:rPr lang="nl-NL" sz="1200" kern="1200" dirty="0">
                <a:effectLst/>
                <a:latin typeface="Calibri" panose="020F0502020204030204" pitchFamily="34" charset="0"/>
                <a:ea typeface="Times New Roman" panose="02020603050405020304" pitchFamily="18" charset="0"/>
                <a:cs typeface="Calibri" panose="020F0502020204030204" pitchFamily="34" charset="0"/>
              </a:rPr>
              <a:t>Belangrijk om te onthouden is dat het geen onwil is van de persoon met dementie en apathie: het zit simpelweg niet in diens hoofd, iemand </a:t>
            </a:r>
            <a:r>
              <a:rPr lang="nl-NL" sz="1200" i="1" u="sng" kern="1200" dirty="0">
                <a:effectLst/>
                <a:latin typeface="Calibri" panose="020F0502020204030204" pitchFamily="34" charset="0"/>
                <a:ea typeface="Times New Roman" panose="02020603050405020304" pitchFamily="18" charset="0"/>
                <a:cs typeface="Calibri" panose="020F0502020204030204" pitchFamily="34" charset="0"/>
              </a:rPr>
              <a:t>kan het niet. </a:t>
            </a:r>
            <a:r>
              <a:rPr lang="nl-NL" sz="1200" b="0" i="0" u="non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Anderen moeten de persoon met dementie helpen om apathie te onderbreken. </a:t>
            </a:r>
          </a:p>
          <a:p>
            <a:pPr>
              <a:lnSpc>
                <a:spcPct val="107000"/>
              </a:lnSpc>
              <a:spcAft>
                <a:spcPts val="800"/>
              </a:spcAft>
            </a:pPr>
            <a:endParaRPr lang="nl-NL" sz="1200" b="0" i="0" u="non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nl-NL" sz="1200" b="0" i="0" u="none"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Om apathie op te merken, te onderzoeken, te onderbreken en dit onderbreken te onderhouden is de Interventie ‘Samen in Actie bij Apathie’ (kortweg SABA) ontwikkeld. </a:t>
            </a:r>
            <a:endParaRPr lang="nl-NL" b="0" i="0" dirty="0"/>
          </a:p>
        </p:txBody>
      </p:sp>
      <p:sp>
        <p:nvSpPr>
          <p:cNvPr id="4" name="Tijdelijke aanduiding voor dianummer 3">
            <a:extLst>
              <a:ext uri="{FF2B5EF4-FFF2-40B4-BE49-F238E27FC236}">
                <a16:creationId xmlns:a16="http://schemas.microsoft.com/office/drawing/2014/main" id="{5E7E217F-81C9-34FB-A3CE-4782EC2A6FAB}"/>
              </a:ext>
            </a:extLst>
          </p:cNvPr>
          <p:cNvSpPr>
            <a:spLocks noGrp="1"/>
          </p:cNvSpPr>
          <p:nvPr>
            <p:ph type="sldNum" sz="quarter" idx="5"/>
          </p:nvPr>
        </p:nvSpPr>
        <p:spPr/>
        <p:txBody>
          <a:bodyPr/>
          <a:lstStyle/>
          <a:p>
            <a:fld id="{E7BDCC0E-F2CE-429F-814C-BB51234CE3C0}" type="slidenum">
              <a:rPr lang="nl-NL" smtClean="0"/>
              <a:t>3</a:t>
            </a:fld>
            <a:endParaRPr lang="nl-NL"/>
          </a:p>
        </p:txBody>
      </p:sp>
    </p:spTree>
    <p:extLst>
      <p:ext uri="{BB962C8B-B14F-4D97-AF65-F5344CB8AC3E}">
        <p14:creationId xmlns:p14="http://schemas.microsoft.com/office/powerpoint/2010/main" val="276709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FCC62-0FB1-605F-D9FD-769EA02C1F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08CECE-4CC4-DE18-0824-AC8031F3B8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D45F7A-3931-5962-D95F-42175C3F5EBF}"/>
              </a:ext>
            </a:extLst>
          </p:cNvPr>
          <p:cNvSpPr>
            <a:spLocks noGrp="1"/>
          </p:cNvSpPr>
          <p:nvPr>
            <p:ph type="body" idx="1"/>
          </p:nvPr>
        </p:nvSpPr>
        <p:spPr/>
        <p:txBody>
          <a:bodyPr/>
          <a:lstStyle/>
          <a:p>
            <a:r>
              <a:rPr lang="nl-NL" dirty="0"/>
              <a:t>Een gespecialiseerde verzorgende/verpleegkundige psychogeriatrie (GVP) kan kartrekker zijn voor de toepassing van SABA, een GZ psycholoog kan deze rol ook vervullen. Voor hen is een </a:t>
            </a:r>
            <a:r>
              <a:rPr lang="nl-NL" b="1" dirty="0"/>
              <a:t>Handreiking uitvoering</a:t>
            </a:r>
            <a:r>
              <a:rPr lang="nl-NL" b="0" dirty="0"/>
              <a:t> beschikbaar. </a:t>
            </a:r>
          </a:p>
          <a:p>
            <a:endParaRPr lang="nl-NL" dirty="0"/>
          </a:p>
          <a:p>
            <a:r>
              <a:rPr lang="nl-NL" dirty="0"/>
              <a:t>SABA begint met een Voorbereiding voor de GVP, arts en psycholoog aan de hand van de beschikbare </a:t>
            </a:r>
            <a:r>
              <a:rPr lang="nl-NL" b="1" dirty="0"/>
              <a:t>scholingsmaterialen (</a:t>
            </a:r>
            <a:r>
              <a:rPr lang="nl-NL" b="1" dirty="0" err="1"/>
              <a:t>eModule</a:t>
            </a:r>
            <a:r>
              <a:rPr lang="nl-NL" b="1" dirty="0"/>
              <a:t>, online </a:t>
            </a:r>
            <a:r>
              <a:rPr lang="nl-NL" b="1" dirty="0" err="1"/>
              <a:t>kennisessie</a:t>
            </a:r>
            <a:r>
              <a:rPr lang="nl-NL" b="1" dirty="0"/>
              <a:t>)</a:t>
            </a:r>
            <a:r>
              <a:rPr lang="nl-NL" dirty="0"/>
              <a:t>. Medewerkers zorg &amp; welzijn worden door de kartrekker ook gewezen op informatie- en scholingsmaterialen die speciaal voor die doelgroep ontwikkeld zijn </a:t>
            </a:r>
            <a:r>
              <a:rPr lang="nl-NL" b="1" dirty="0"/>
              <a:t>(</a:t>
            </a:r>
            <a:r>
              <a:rPr lang="nl-NL" b="1" dirty="0" err="1"/>
              <a:t>eModule</a:t>
            </a:r>
            <a:r>
              <a:rPr lang="nl-NL" b="1" dirty="0"/>
              <a:t>, Informatiefolder, Animatie). </a:t>
            </a:r>
          </a:p>
          <a:p>
            <a:r>
              <a:rPr lang="nl-NL" dirty="0"/>
              <a:t>Zo heeft iedereen de benodigde kennis en vaardigheden om apathie op te merken en te onderzoeken aan de hand van de </a:t>
            </a:r>
            <a:r>
              <a:rPr lang="nl-NL" b="1" dirty="0"/>
              <a:t>Praatplaat</a:t>
            </a:r>
            <a:r>
              <a:rPr lang="nl-NL" dirty="0"/>
              <a:t>. </a:t>
            </a:r>
          </a:p>
          <a:p>
            <a:r>
              <a:rPr lang="nl-NL" dirty="0"/>
              <a:t>Vervolgens wordt een persoonlijk plan gemaakt om apathie gericht te onderbreken met dagelijkse bezigheden en plezierige activiteiten, die zoveel mogelijk ingepast worden in de bestaande contactmomenten. Ook worden in dat </a:t>
            </a:r>
            <a:r>
              <a:rPr lang="nl-NL" b="1" dirty="0"/>
              <a:t>Plezierige Activiteiten Plan Apathie </a:t>
            </a:r>
            <a:r>
              <a:rPr lang="nl-NL" b="0" dirty="0"/>
              <a:t>vastgelegd wat een reëel doel is om naar te streven en wie welke taak wanneer op zich neemt. </a:t>
            </a:r>
          </a:p>
          <a:p>
            <a:r>
              <a:rPr lang="nl-NL" b="0" dirty="0"/>
              <a:t>Regelmatig wordt geëvalueerd hoe de het onderbreken van de apathie m.b.v. het plan gaat, waarbij de cirkel Onderzoeken-Onderbreken-Onderhouden/Evalueren opnieuw doorlopen kan worden. </a:t>
            </a:r>
          </a:p>
        </p:txBody>
      </p:sp>
      <p:sp>
        <p:nvSpPr>
          <p:cNvPr id="4" name="Tijdelijke aanduiding voor dianummer 3">
            <a:extLst>
              <a:ext uri="{FF2B5EF4-FFF2-40B4-BE49-F238E27FC236}">
                <a16:creationId xmlns:a16="http://schemas.microsoft.com/office/drawing/2014/main" id="{8CC9DB94-C42A-546A-F776-2A4F2BA2D519}"/>
              </a:ext>
            </a:extLst>
          </p:cNvPr>
          <p:cNvSpPr>
            <a:spLocks noGrp="1"/>
          </p:cNvSpPr>
          <p:nvPr>
            <p:ph type="sldNum" sz="quarter" idx="5"/>
          </p:nvPr>
        </p:nvSpPr>
        <p:spPr/>
        <p:txBody>
          <a:bodyPr/>
          <a:lstStyle/>
          <a:p>
            <a:fld id="{E7BDCC0E-F2CE-429F-814C-BB51234CE3C0}" type="slidenum">
              <a:rPr lang="nl-NL" smtClean="0"/>
              <a:t>4</a:t>
            </a:fld>
            <a:endParaRPr lang="nl-NL"/>
          </a:p>
        </p:txBody>
      </p:sp>
    </p:spTree>
    <p:extLst>
      <p:ext uri="{BB962C8B-B14F-4D97-AF65-F5344CB8AC3E}">
        <p14:creationId xmlns:p14="http://schemas.microsoft.com/office/powerpoint/2010/main" val="3988547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7D018-4811-763D-F7AF-F36577815B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E86C61-6D8B-EA92-0E2F-7C5DEABCD72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7A32B29-07D8-20C8-A6B0-97341DE9CCFE}"/>
              </a:ext>
            </a:extLst>
          </p:cNvPr>
          <p:cNvSpPr>
            <a:spLocks noGrp="1"/>
          </p:cNvSpPr>
          <p:nvPr>
            <p:ph type="body" idx="1"/>
          </p:nvPr>
        </p:nvSpPr>
        <p:spPr/>
        <p:txBody>
          <a:bodyPr/>
          <a:lstStyle/>
          <a:p>
            <a:r>
              <a:rPr lang="nl-NL" dirty="0"/>
              <a:t>Om te implementatie te ondersteunen is er een </a:t>
            </a:r>
            <a:r>
              <a:rPr lang="nl-NL" b="1" dirty="0"/>
              <a:t>Wegwijzer Implementatie</a:t>
            </a:r>
            <a:r>
              <a:rPr lang="nl-NL" b="0" dirty="0"/>
              <a:t>. Dit document is gemaakt voor de aanjager, of aanjagers van de implementatie. Idealiter zijn dit er 2, vaak de psycholoog en de kartrekker voor de uitvoering. De wegwijzer helpt om in 7 stappen een succesvolle implementatie te doorlopen. Na het betrekken van de juiste personen, bepalen op welke schaal SABA ingezet gaat worden (voor één of enkele personen met dementie, of op afdelings-, locatie- of organisatieniveau) en formuleren van een helder doel, kom je stapsgewijs tot een plan van aanpak dat uitgevoerd wordt inclusief aandacht voor borging. </a:t>
            </a:r>
          </a:p>
          <a:p>
            <a:pPr marL="0" indent="0">
              <a:buNone/>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UKON training ‘Op weg met implementeren’ kan de aanjagers ondersteunen in dit proces. </a:t>
            </a:r>
          </a:p>
        </p:txBody>
      </p:sp>
      <p:sp>
        <p:nvSpPr>
          <p:cNvPr id="4" name="Tijdelijke aanduiding voor dianummer 3">
            <a:extLst>
              <a:ext uri="{FF2B5EF4-FFF2-40B4-BE49-F238E27FC236}">
                <a16:creationId xmlns:a16="http://schemas.microsoft.com/office/drawing/2014/main" id="{53A1FAA1-23E2-C4AD-6BCC-FE873621351A}"/>
              </a:ext>
            </a:extLst>
          </p:cNvPr>
          <p:cNvSpPr>
            <a:spLocks noGrp="1"/>
          </p:cNvSpPr>
          <p:nvPr>
            <p:ph type="sldNum" sz="quarter" idx="5"/>
          </p:nvPr>
        </p:nvSpPr>
        <p:spPr/>
        <p:txBody>
          <a:bodyPr/>
          <a:lstStyle/>
          <a:p>
            <a:fld id="{E7BDCC0E-F2CE-429F-814C-BB51234CE3C0}" type="slidenum">
              <a:rPr lang="nl-NL" smtClean="0"/>
              <a:t>5</a:t>
            </a:fld>
            <a:endParaRPr lang="nl-NL"/>
          </a:p>
        </p:txBody>
      </p:sp>
    </p:spTree>
    <p:extLst>
      <p:ext uri="{BB962C8B-B14F-4D97-AF65-F5344CB8AC3E}">
        <p14:creationId xmlns:p14="http://schemas.microsoft.com/office/powerpoint/2010/main" val="2972590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C05F0-D7FB-3642-56D2-9AB4B191F7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B1DFEE-8D9E-ABDE-0754-93E5BEB8D4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2DD2CD-7AC2-582B-DB59-8B06F12BA90B}"/>
              </a:ext>
            </a:extLst>
          </p:cNvPr>
          <p:cNvSpPr>
            <a:spLocks noGrp="1"/>
          </p:cNvSpPr>
          <p:nvPr>
            <p:ph type="body" idx="1"/>
          </p:nvPr>
        </p:nvSpPr>
        <p:spPr/>
        <p:txBody>
          <a:bodyPr/>
          <a:lstStyle/>
          <a:p>
            <a:r>
              <a:rPr lang="nl-NL" b="0" u="none" dirty="0">
                <a:highlight>
                  <a:srgbClr val="FFFF00"/>
                </a:highlight>
              </a:rPr>
              <a:t>Meer weten? Of zijn jullie nieuwsgierig geworden naar hoe andere organisaties het werken met SABA hebben ervaren? Kijk dan eens op de website van UKON. Je vindt hier ook alle SABA materialen. </a:t>
            </a:r>
          </a:p>
          <a:p>
            <a:endParaRPr lang="nl-NL" b="0" u="none" dirty="0">
              <a:highlight>
                <a:srgbClr val="FFFF00"/>
              </a:highlight>
            </a:endParaRPr>
          </a:p>
          <a:p>
            <a:r>
              <a:rPr lang="nl-NL" b="0" u="none" dirty="0">
                <a:highlight>
                  <a:srgbClr val="FFFF00"/>
                </a:highlight>
              </a:rPr>
              <a:t>Meer informatie over de training ‘op weg met implementeren’ is te vinden op de website van de UKON Academy.</a:t>
            </a:r>
          </a:p>
          <a:p>
            <a:endParaRPr lang="nl-NL" b="0" u="none" dirty="0">
              <a:highlight>
                <a:srgbClr val="FFFF00"/>
              </a:highlight>
            </a:endParaRPr>
          </a:p>
        </p:txBody>
      </p:sp>
      <p:sp>
        <p:nvSpPr>
          <p:cNvPr id="4" name="Tijdelijke aanduiding voor dianummer 3">
            <a:extLst>
              <a:ext uri="{FF2B5EF4-FFF2-40B4-BE49-F238E27FC236}">
                <a16:creationId xmlns:a16="http://schemas.microsoft.com/office/drawing/2014/main" id="{151B6B18-DEB6-492D-35EF-27C4B65CC9FD}"/>
              </a:ext>
            </a:extLst>
          </p:cNvPr>
          <p:cNvSpPr>
            <a:spLocks noGrp="1"/>
          </p:cNvSpPr>
          <p:nvPr>
            <p:ph type="sldNum" sz="quarter" idx="5"/>
          </p:nvPr>
        </p:nvSpPr>
        <p:spPr/>
        <p:txBody>
          <a:bodyPr/>
          <a:lstStyle/>
          <a:p>
            <a:fld id="{E7BDCC0E-F2CE-429F-814C-BB51234CE3C0}" type="slidenum">
              <a:rPr lang="nl-NL" smtClean="0"/>
              <a:t>6</a:t>
            </a:fld>
            <a:endParaRPr lang="nl-NL"/>
          </a:p>
        </p:txBody>
      </p:sp>
    </p:spTree>
    <p:extLst>
      <p:ext uri="{BB962C8B-B14F-4D97-AF65-F5344CB8AC3E}">
        <p14:creationId xmlns:p14="http://schemas.microsoft.com/office/powerpoint/2010/main" val="16358252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ekst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buClr>
                <a:schemeClr val="accent1"/>
              </a:buClr>
              <a:defRPr/>
            </a:lvl1pPr>
            <a:lvl2pPr marL="685800" indent="-228600">
              <a:buClr>
                <a:schemeClr val="accent1"/>
              </a:buClr>
              <a:buFont typeface="Systeemlettertype"/>
              <a:buChar char="–"/>
              <a:defRPr/>
            </a:lvl2pPr>
            <a:lvl3pPr marL="1143000" indent="-228600">
              <a:buClr>
                <a:schemeClr val="accent1"/>
              </a:buClr>
              <a:buFont typeface="Arial" panose="020B0604020202020204" pitchFamily="34" charset="0"/>
              <a:buChar char="•"/>
              <a:defRPr/>
            </a:lvl3pPr>
            <a:lvl4pPr marL="1600200" indent="-228600">
              <a:buClr>
                <a:schemeClr val="accent1"/>
              </a:buClr>
              <a:buFont typeface="Systeemlettertype"/>
              <a:buChar char="–"/>
              <a:defRPr/>
            </a:lvl4pPr>
            <a:lvl5pPr marL="2057400" indent="-228600">
              <a:buClr>
                <a:schemeClr val="accent1"/>
              </a:buClr>
              <a:buFont typeface="Systeemlettertype"/>
              <a:buChar char="»"/>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24-9-2026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8" name="Rechte verbindingslijn 7">
            <a:extLst>
              <a:ext uri="{FF2B5EF4-FFF2-40B4-BE49-F238E27FC236}">
                <a16:creationId xmlns:a16="http://schemas.microsoft.com/office/drawing/2014/main" id="{DEC08AA8-F236-6F41-BD3F-5E456AB742AF}"/>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D6CC6A0-ADF7-2144-8A97-B2225BFE45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Tree>
    <p:extLst>
      <p:ext uri="{BB962C8B-B14F-4D97-AF65-F5344CB8AC3E}">
        <p14:creationId xmlns:p14="http://schemas.microsoft.com/office/powerpoint/2010/main" val="86667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kst met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buClr>
                <a:schemeClr val="accent1"/>
              </a:buClr>
              <a:defRPr/>
            </a:lvl1pPr>
            <a:lvl2pPr marL="685800" indent="-228600">
              <a:buClr>
                <a:schemeClr val="accent1"/>
              </a:buClr>
              <a:buFont typeface="Systeemlettertype"/>
              <a:buChar char="–"/>
              <a:defRPr/>
            </a:lvl2pPr>
            <a:lvl3pPr marL="1143000" indent="-228600">
              <a:buClr>
                <a:schemeClr val="accent1"/>
              </a:buClr>
              <a:buFont typeface="Arial" panose="020B0604020202020204" pitchFamily="34" charset="0"/>
              <a:buChar char="•"/>
              <a:defRPr/>
            </a:lvl3pPr>
            <a:lvl4pPr marL="1600200" indent="-228600">
              <a:buClr>
                <a:schemeClr val="accent1"/>
              </a:buClr>
              <a:buFont typeface="Systeemlettertype"/>
              <a:buChar char="–"/>
              <a:defRPr/>
            </a:lvl4pPr>
            <a:lvl5pPr marL="2057400" indent="-228600">
              <a:buClr>
                <a:schemeClr val="accent1"/>
              </a:buClr>
              <a:buFont typeface="Systeemlettertype"/>
              <a:buChar char="»"/>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24-9-2026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7" name="Rechte verbindingslijn 6">
            <a:extLst>
              <a:ext uri="{FF2B5EF4-FFF2-40B4-BE49-F238E27FC236}">
                <a16:creationId xmlns:a16="http://schemas.microsoft.com/office/drawing/2014/main" id="{4FA56F56-7DA4-4448-A5F9-8F9CFDB75990}"/>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D20D492B-D05E-0A4E-94C1-C5629F9762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Tree>
    <p:extLst>
      <p:ext uri="{BB962C8B-B14F-4D97-AF65-F5344CB8AC3E}">
        <p14:creationId xmlns:p14="http://schemas.microsoft.com/office/powerpoint/2010/main" val="117867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tartscherm">
    <p:bg>
      <p:bgPr>
        <a:solidFill>
          <a:schemeClr val="bg1">
            <a:alpha val="28000"/>
          </a:schemeClr>
        </a:solidFill>
        <a:effectLst/>
      </p:bgPr>
    </p:bg>
    <p:spTree>
      <p:nvGrpSpPr>
        <p:cNvPr id="1" name=""/>
        <p:cNvGrpSpPr/>
        <p:nvPr/>
      </p:nvGrpSpPr>
      <p:grpSpPr>
        <a:xfrm>
          <a:off x="0" y="0"/>
          <a:ext cx="0" cy="0"/>
          <a:chOff x="0" y="0"/>
          <a:chExt cx="0" cy="0"/>
        </a:xfrm>
      </p:grpSpPr>
      <p:pic>
        <p:nvPicPr>
          <p:cNvPr id="12" name="Tijdelijke aanduiding voor afbeelding 5">
            <a:extLst>
              <a:ext uri="{FF2B5EF4-FFF2-40B4-BE49-F238E27FC236}">
                <a16:creationId xmlns:a16="http://schemas.microsoft.com/office/drawing/2014/main" id="{15D276EC-DAF2-8248-AA8F-903FEAEC61A4}"/>
              </a:ext>
            </a:extLst>
          </p:cNvPr>
          <p:cNvPicPr>
            <a:picLocks noChangeAspect="1"/>
          </p:cNvPicPr>
          <p:nvPr userDrawn="1"/>
        </p:nvPicPr>
        <p:blipFill rotWithShape="1">
          <a:blip r:embed="rId2"/>
          <a:srcRect t="25124" b="22457"/>
          <a:stretch/>
        </p:blipFill>
        <p:spPr>
          <a:xfrm>
            <a:off x="0" y="2597294"/>
            <a:ext cx="12192000" cy="4260705"/>
          </a:xfrm>
          <a:prstGeom prst="rect">
            <a:avLst/>
          </a:prstGeom>
        </p:spPr>
      </p:pic>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5400" b="1">
                <a:solidFill>
                  <a:schemeClr val="accent1"/>
                </a:solidFill>
              </a:defRPr>
            </a:lvl1pPr>
          </a:lstStyle>
          <a:p>
            <a:r>
              <a:rPr lang="nl-NL" dirty="0"/>
              <a:t>Titelstijl van model bewerken</a:t>
            </a:r>
          </a:p>
        </p:txBody>
      </p:sp>
      <p:sp>
        <p:nvSpPr>
          <p:cNvPr id="3" name="Tijdelijke aanduiding voor inhoud 2"/>
          <p:cNvSpPr>
            <a:spLocks noGrp="1"/>
          </p:cNvSpPr>
          <p:nvPr>
            <p:ph idx="1"/>
          </p:nvPr>
        </p:nvSpPr>
        <p:spPr>
          <a:xfrm>
            <a:off x="838200" y="1703547"/>
            <a:ext cx="10515600" cy="487675"/>
          </a:xfrm>
        </p:spPr>
        <p:txBody>
          <a:bodyPr>
            <a:normAutofit/>
          </a:bodyPr>
          <a:lstStyle>
            <a:lvl1pPr marL="0" indent="0" algn="ctr">
              <a:buNone/>
              <a:defRPr sz="2000">
                <a:solidFill>
                  <a:schemeClr val="accent1"/>
                </a:solidFill>
              </a:defRPr>
            </a:lvl1pPr>
            <a:lvl2pPr marL="457200" indent="0" algn="ctr">
              <a:buNone/>
              <a:defRPr sz="2000">
                <a:solidFill>
                  <a:schemeClr val="bg1"/>
                </a:solidFill>
              </a:defRPr>
            </a:lvl2pPr>
            <a:lvl3pPr marL="914400" indent="0" algn="ctr">
              <a:buNone/>
              <a:defRPr sz="2000">
                <a:solidFill>
                  <a:schemeClr val="bg1"/>
                </a:solidFill>
              </a:defRPr>
            </a:lvl3pPr>
            <a:lvl4pPr marL="1371600" indent="0" algn="ctr">
              <a:buNone/>
              <a:defRPr sz="2000">
                <a:solidFill>
                  <a:schemeClr val="bg1"/>
                </a:solidFill>
              </a:defRPr>
            </a:lvl4pPr>
            <a:lvl5pPr marL="1828800" indent="0" algn="ctr">
              <a:buNone/>
              <a:defRPr sz="20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flip="none" rotWithShape="1">
            <a:gsLst>
              <a:gs pos="30000">
                <a:schemeClr val="accent2"/>
              </a:gs>
              <a:gs pos="69000">
                <a:schemeClr val="accent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5">
            <a:alphaModFix amt="15000"/>
          </a:blip>
          <a:stretch>
            <a:fillRect/>
          </a:stretch>
        </p:blipFill>
        <p:spPr>
          <a:xfrm rot="-600000">
            <a:off x="-2818407" y="2974152"/>
            <a:ext cx="6902278" cy="6487387"/>
          </a:xfrm>
          <a:prstGeom prst="rect">
            <a:avLst/>
          </a:prstGeom>
        </p:spPr>
      </p:pic>
    </p:spTree>
    <p:extLst>
      <p:ext uri="{BB962C8B-B14F-4D97-AF65-F5344CB8AC3E}">
        <p14:creationId xmlns:p14="http://schemas.microsoft.com/office/powerpoint/2010/main" val="2073252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ofdstuktitel">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5400" b="1">
                <a:solidFill>
                  <a:schemeClr val="accent2"/>
                </a:solidFill>
              </a:defRPr>
            </a:lvl1pPr>
          </a:lstStyle>
          <a:p>
            <a:r>
              <a:rPr lang="nl-NL" dirty="0"/>
              <a:t>Titelstijl van model bewerken</a:t>
            </a:r>
          </a:p>
        </p:txBody>
      </p:sp>
      <p:sp>
        <p:nvSpPr>
          <p:cNvPr id="3" name="Tijdelijke aanduiding voor inhoud 2"/>
          <p:cNvSpPr>
            <a:spLocks noGrp="1"/>
          </p:cNvSpPr>
          <p:nvPr>
            <p:ph idx="1"/>
          </p:nvPr>
        </p:nvSpPr>
        <p:spPr>
          <a:xfrm>
            <a:off x="838200" y="1703547"/>
            <a:ext cx="10515600" cy="487675"/>
          </a:xfrm>
        </p:spPr>
        <p:txBody>
          <a:bodyPr>
            <a:normAutofit/>
          </a:bodyPr>
          <a:lstStyle>
            <a:lvl1pPr marL="0" indent="0" algn="ctr">
              <a:buNone/>
              <a:defRPr sz="2000">
                <a:solidFill>
                  <a:schemeClr val="accent1"/>
                </a:solidFill>
              </a:defRPr>
            </a:lvl1pPr>
            <a:lvl2pPr marL="457200" indent="0" algn="ctr">
              <a:buNone/>
              <a:defRPr sz="2000">
                <a:solidFill>
                  <a:schemeClr val="accent1"/>
                </a:solidFill>
              </a:defRPr>
            </a:lvl2pPr>
            <a:lvl3pPr marL="914400" indent="0" algn="ctr">
              <a:buNone/>
              <a:defRPr sz="2000">
                <a:solidFill>
                  <a:schemeClr val="accent1"/>
                </a:solidFill>
              </a:defRPr>
            </a:lvl3pPr>
            <a:lvl4pPr marL="1371600" indent="0" algn="ctr">
              <a:buNone/>
              <a:defRPr sz="2000">
                <a:solidFill>
                  <a:schemeClr val="accent1"/>
                </a:solidFill>
              </a:defRPr>
            </a:lvl4pPr>
            <a:lvl5pPr marL="1828800" indent="0" algn="ctr">
              <a:buNone/>
              <a:defRPr sz="2000">
                <a:solidFill>
                  <a:schemeClr val="accent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a:gsLst>
              <a:gs pos="30000">
                <a:schemeClr val="accent1"/>
              </a:gs>
              <a:gs pos="69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4">
            <a:alphaModFix amt="15000"/>
          </a:blip>
          <a:stretch>
            <a:fillRect/>
          </a:stretch>
        </p:blipFill>
        <p:spPr>
          <a:xfrm rot="-600000">
            <a:off x="-2732251" y="2974151"/>
            <a:ext cx="6902278" cy="6487387"/>
          </a:xfrm>
          <a:prstGeom prst="rect">
            <a:avLst/>
          </a:prstGeom>
        </p:spPr>
      </p:pic>
    </p:spTree>
    <p:extLst>
      <p:ext uri="{BB962C8B-B14F-4D97-AF65-F5344CB8AC3E}">
        <p14:creationId xmlns:p14="http://schemas.microsoft.com/office/powerpoint/2010/main" val="30706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34880"/>
            <a:ext cx="10515600" cy="5969891"/>
          </a:xfrm>
        </p:spPr>
        <p:txBody>
          <a:bodyPr>
            <a:normAutofit/>
          </a:bodyPr>
          <a:lstStyle>
            <a:lvl1pPr algn="ctr">
              <a:defRPr sz="6000">
                <a:solidFill>
                  <a:schemeClr val="bg1"/>
                </a:solidFill>
              </a:defRPr>
            </a:lvl1pPr>
          </a:lstStyle>
          <a:p>
            <a:r>
              <a:rPr lang="nl-NL"/>
              <a:t>Klik om stijl te bewerken</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cxnSp>
        <p:nvCxnSpPr>
          <p:cNvPr id="8" name="Rechte verbindingslijn 7">
            <a:extLst>
              <a:ext uri="{FF2B5EF4-FFF2-40B4-BE49-F238E27FC236}">
                <a16:creationId xmlns:a16="http://schemas.microsoft.com/office/drawing/2014/main" id="{B304C7EF-C63D-2943-ADE3-A858A74F61A4}"/>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0472C13-44DB-0049-B4B6-6ED2AA6FD0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13" name="Afbeelding 12">
            <a:extLst>
              <a:ext uri="{FF2B5EF4-FFF2-40B4-BE49-F238E27FC236}">
                <a16:creationId xmlns:a16="http://schemas.microsoft.com/office/drawing/2014/main" id="{12E78FE6-7FB4-BD4D-9DC3-9002E19E458B}"/>
              </a:ext>
            </a:extLst>
          </p:cNvPr>
          <p:cNvPicPr>
            <a:picLocks noChangeAspect="1"/>
          </p:cNvPicPr>
          <p:nvPr userDrawn="1"/>
        </p:nvPicPr>
        <p:blipFill>
          <a:blip r:embed="rId4">
            <a:alphaModFix amt="10000"/>
          </a:blip>
          <a:stretch>
            <a:fillRect/>
          </a:stretch>
        </p:blipFill>
        <p:spPr>
          <a:xfrm rot="-600000">
            <a:off x="6708659" y="-3367368"/>
            <a:ext cx="9290280" cy="8731848"/>
          </a:xfrm>
          <a:prstGeom prst="rect">
            <a:avLst/>
          </a:prstGeom>
        </p:spPr>
      </p:pic>
    </p:spTree>
    <p:extLst>
      <p:ext uri="{BB962C8B-B14F-4D97-AF65-F5344CB8AC3E}">
        <p14:creationId xmlns:p14="http://schemas.microsoft.com/office/powerpoint/2010/main" val="62439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Highlight">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1" y="365125"/>
            <a:ext cx="7187360" cy="1325563"/>
          </a:xfrm>
        </p:spPr>
        <p:txBody>
          <a:bodyPr/>
          <a:lstStyle>
            <a:lvl1pPr>
              <a:defRPr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838201" y="1825625"/>
            <a:ext cx="7187360" cy="4351338"/>
          </a:xfrm>
        </p:spPr>
        <p:txBody>
          <a:bodyPr/>
          <a:lstStyle>
            <a:lvl1pPr marL="228600" indent="-228600">
              <a:buClr>
                <a:schemeClr val="accent1"/>
              </a:buClr>
              <a:buFont typeface="Wingdings" pitchFamily="2" charset="2"/>
              <a:buChar char="ü"/>
              <a:defRPr>
                <a:solidFill>
                  <a:schemeClr val="accent1"/>
                </a:solidFill>
              </a:defRPr>
            </a:lvl1pPr>
            <a:lvl2pPr marL="685800" indent="-228600">
              <a:buClr>
                <a:schemeClr val="accent1"/>
              </a:buClr>
              <a:buFont typeface="Wingdings" pitchFamily="2" charset="2"/>
              <a:buChar char="ü"/>
              <a:defRPr>
                <a:solidFill>
                  <a:schemeClr val="accent1"/>
                </a:solidFill>
              </a:defRPr>
            </a:lvl2pPr>
            <a:lvl3pPr marL="1143000" indent="-228600">
              <a:buClr>
                <a:schemeClr val="accent1"/>
              </a:buClr>
              <a:buFont typeface="Wingdings" pitchFamily="2" charset="2"/>
              <a:buChar char="ü"/>
              <a:defRPr>
                <a:solidFill>
                  <a:schemeClr val="accent1"/>
                </a:solidFill>
              </a:defRPr>
            </a:lvl3pPr>
            <a:lvl4pPr marL="1600200" indent="-228600">
              <a:buClr>
                <a:schemeClr val="accent1"/>
              </a:buClr>
              <a:buFont typeface="Wingdings" pitchFamily="2" charset="2"/>
              <a:buChar char="ü"/>
              <a:defRPr>
                <a:solidFill>
                  <a:schemeClr val="accent1"/>
                </a:solidFill>
              </a:defRPr>
            </a:lvl4pPr>
            <a:lvl5pPr marL="2057400" indent="-228600">
              <a:buClr>
                <a:schemeClr val="accent1"/>
              </a:buClr>
              <a:buFont typeface="Wingdings" pitchFamily="2" charset="2"/>
              <a:buChar char="ü"/>
              <a:defRPr>
                <a:solidFill>
                  <a:schemeClr val="accent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cxnSp>
        <p:nvCxnSpPr>
          <p:cNvPr id="9" name="Rechte verbindingslijn 8">
            <a:extLst>
              <a:ext uri="{FF2B5EF4-FFF2-40B4-BE49-F238E27FC236}">
                <a16:creationId xmlns:a16="http://schemas.microsoft.com/office/drawing/2014/main" id="{FA581838-2644-F745-AD57-BCC51AA787D8}"/>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F7A9C933-3BBA-8B4C-82BE-7B8CEBF66D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0" name="Graphic 19">
            <a:extLst>
              <a:ext uri="{FF2B5EF4-FFF2-40B4-BE49-F238E27FC236}">
                <a16:creationId xmlns:a16="http://schemas.microsoft.com/office/drawing/2014/main" id="{7D15B3F7-2ED3-4447-9D99-4CD1C6F1335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0908" y="1690688"/>
            <a:ext cx="2753014" cy="2753014"/>
          </a:xfrm>
          <a:prstGeom prst="rect">
            <a:avLst/>
          </a:prstGeom>
        </p:spPr>
      </p:pic>
    </p:spTree>
    <p:extLst>
      <p:ext uri="{BB962C8B-B14F-4D97-AF65-F5344CB8AC3E}">
        <p14:creationId xmlns:p14="http://schemas.microsoft.com/office/powerpoint/2010/main" val="70502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eerpunten">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13714"/>
          </a:xfrm>
        </p:spPr>
        <p:txBody>
          <a:bodyPr/>
          <a:lstStyle>
            <a:lvl1pPr algn="ctr">
              <a:defRPr sz="3600" b="0">
                <a:solidFill>
                  <a:schemeClr val="accent2"/>
                </a:solidFill>
              </a:defRPr>
            </a:lvl1pPr>
          </a:lstStyle>
          <a:p>
            <a:r>
              <a:rPr lang="nl-NL"/>
              <a:t>Klik om stijl te bewerken</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24-9-2026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7" name="Rechte verbindingslijn 6">
            <a:extLst>
              <a:ext uri="{FF2B5EF4-FFF2-40B4-BE49-F238E27FC236}">
                <a16:creationId xmlns:a16="http://schemas.microsoft.com/office/drawing/2014/main" id="{4FA56F56-7DA4-4448-A5F9-8F9CFDB75990}"/>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D20D492B-D05E-0A4E-94C1-C5629F9762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pic>
        <p:nvPicPr>
          <p:cNvPr id="9" name="Afbeelding 8">
            <a:extLst>
              <a:ext uri="{FF2B5EF4-FFF2-40B4-BE49-F238E27FC236}">
                <a16:creationId xmlns:a16="http://schemas.microsoft.com/office/drawing/2014/main" id="{98DF0BF0-DF2A-B14A-ADBC-91D70CF76934}"/>
              </a:ext>
            </a:extLst>
          </p:cNvPr>
          <p:cNvPicPr>
            <a:picLocks noChangeAspect="1"/>
          </p:cNvPicPr>
          <p:nvPr userDrawn="1"/>
        </p:nvPicPr>
        <p:blipFill>
          <a:blip r:embed="rId4"/>
          <a:stretch>
            <a:fillRect/>
          </a:stretch>
        </p:blipFill>
        <p:spPr>
          <a:xfrm>
            <a:off x="838200" y="1470892"/>
            <a:ext cx="2104900" cy="1960880"/>
          </a:xfrm>
          <a:prstGeom prst="rect">
            <a:avLst/>
          </a:prstGeom>
        </p:spPr>
      </p:pic>
      <p:pic>
        <p:nvPicPr>
          <p:cNvPr id="10" name="Afbeelding 9">
            <a:extLst>
              <a:ext uri="{FF2B5EF4-FFF2-40B4-BE49-F238E27FC236}">
                <a16:creationId xmlns:a16="http://schemas.microsoft.com/office/drawing/2014/main" id="{F754E9B6-E57E-854D-9425-05CA58239C15}"/>
              </a:ext>
            </a:extLst>
          </p:cNvPr>
          <p:cNvPicPr>
            <a:picLocks noChangeAspect="1"/>
          </p:cNvPicPr>
          <p:nvPr userDrawn="1"/>
        </p:nvPicPr>
        <p:blipFill>
          <a:blip r:embed="rId5"/>
          <a:stretch>
            <a:fillRect/>
          </a:stretch>
        </p:blipFill>
        <p:spPr>
          <a:xfrm>
            <a:off x="3641767" y="1470892"/>
            <a:ext cx="2104900" cy="1960880"/>
          </a:xfrm>
          <a:prstGeom prst="rect">
            <a:avLst/>
          </a:prstGeom>
        </p:spPr>
      </p:pic>
      <p:pic>
        <p:nvPicPr>
          <p:cNvPr id="11" name="Afbeelding 10">
            <a:extLst>
              <a:ext uri="{FF2B5EF4-FFF2-40B4-BE49-F238E27FC236}">
                <a16:creationId xmlns:a16="http://schemas.microsoft.com/office/drawing/2014/main" id="{03D1C55E-AAEC-5440-AA78-2062C139D82F}"/>
              </a:ext>
            </a:extLst>
          </p:cNvPr>
          <p:cNvPicPr>
            <a:picLocks noChangeAspect="1"/>
          </p:cNvPicPr>
          <p:nvPr userDrawn="1"/>
        </p:nvPicPr>
        <p:blipFill>
          <a:blip r:embed="rId6"/>
          <a:stretch>
            <a:fillRect/>
          </a:stretch>
        </p:blipFill>
        <p:spPr>
          <a:xfrm>
            <a:off x="6445334" y="1470892"/>
            <a:ext cx="2104900" cy="1960880"/>
          </a:xfrm>
          <a:prstGeom prst="rect">
            <a:avLst/>
          </a:prstGeom>
        </p:spPr>
      </p:pic>
      <p:pic>
        <p:nvPicPr>
          <p:cNvPr id="12" name="Afbeelding 11">
            <a:extLst>
              <a:ext uri="{FF2B5EF4-FFF2-40B4-BE49-F238E27FC236}">
                <a16:creationId xmlns:a16="http://schemas.microsoft.com/office/drawing/2014/main" id="{B11BED03-70AE-1F4A-B586-7C44C48B8F91}"/>
              </a:ext>
            </a:extLst>
          </p:cNvPr>
          <p:cNvPicPr>
            <a:picLocks noChangeAspect="1"/>
          </p:cNvPicPr>
          <p:nvPr userDrawn="1"/>
        </p:nvPicPr>
        <p:blipFill>
          <a:blip r:embed="rId7"/>
          <a:stretch>
            <a:fillRect/>
          </a:stretch>
        </p:blipFill>
        <p:spPr>
          <a:xfrm>
            <a:off x="9248900" y="1470892"/>
            <a:ext cx="2104900" cy="1960880"/>
          </a:xfrm>
          <a:prstGeom prst="rect">
            <a:avLst/>
          </a:prstGeom>
        </p:spPr>
      </p:pic>
      <p:pic>
        <p:nvPicPr>
          <p:cNvPr id="13" name="Afbeelding 12">
            <a:extLst>
              <a:ext uri="{FF2B5EF4-FFF2-40B4-BE49-F238E27FC236}">
                <a16:creationId xmlns:a16="http://schemas.microsoft.com/office/drawing/2014/main" id="{14D2BA8A-A965-D440-9D02-CC22F5A4E814}"/>
              </a:ext>
            </a:extLst>
          </p:cNvPr>
          <p:cNvPicPr>
            <a:picLocks noChangeAspect="1"/>
          </p:cNvPicPr>
          <p:nvPr userDrawn="1"/>
        </p:nvPicPr>
        <p:blipFill>
          <a:blip r:embed="rId8"/>
          <a:stretch>
            <a:fillRect/>
          </a:stretch>
        </p:blipFill>
        <p:spPr>
          <a:xfrm>
            <a:off x="2239983" y="3899132"/>
            <a:ext cx="2104900" cy="1960880"/>
          </a:xfrm>
          <a:prstGeom prst="rect">
            <a:avLst/>
          </a:prstGeom>
        </p:spPr>
      </p:pic>
      <p:pic>
        <p:nvPicPr>
          <p:cNvPr id="14" name="Afbeelding 13">
            <a:extLst>
              <a:ext uri="{FF2B5EF4-FFF2-40B4-BE49-F238E27FC236}">
                <a16:creationId xmlns:a16="http://schemas.microsoft.com/office/drawing/2014/main" id="{D789057A-7F3B-F34A-8CF2-4C5C690EE95F}"/>
              </a:ext>
            </a:extLst>
          </p:cNvPr>
          <p:cNvPicPr>
            <a:picLocks noChangeAspect="1"/>
          </p:cNvPicPr>
          <p:nvPr userDrawn="1"/>
        </p:nvPicPr>
        <p:blipFill>
          <a:blip r:embed="rId9"/>
          <a:stretch>
            <a:fillRect/>
          </a:stretch>
        </p:blipFill>
        <p:spPr>
          <a:xfrm>
            <a:off x="5043550" y="3899132"/>
            <a:ext cx="2104900" cy="1960880"/>
          </a:xfrm>
          <a:prstGeom prst="rect">
            <a:avLst/>
          </a:prstGeom>
        </p:spPr>
      </p:pic>
      <p:pic>
        <p:nvPicPr>
          <p:cNvPr id="15" name="Afbeelding 14">
            <a:extLst>
              <a:ext uri="{FF2B5EF4-FFF2-40B4-BE49-F238E27FC236}">
                <a16:creationId xmlns:a16="http://schemas.microsoft.com/office/drawing/2014/main" id="{3373DB2D-78B5-F84B-9CAD-57B6D5AE0D66}"/>
              </a:ext>
            </a:extLst>
          </p:cNvPr>
          <p:cNvPicPr>
            <a:picLocks noChangeAspect="1"/>
          </p:cNvPicPr>
          <p:nvPr userDrawn="1"/>
        </p:nvPicPr>
        <p:blipFill>
          <a:blip r:embed="rId10"/>
          <a:stretch>
            <a:fillRect/>
          </a:stretch>
        </p:blipFill>
        <p:spPr>
          <a:xfrm>
            <a:off x="7847117" y="3899132"/>
            <a:ext cx="2104900" cy="1960880"/>
          </a:xfrm>
          <a:prstGeom prst="rect">
            <a:avLst/>
          </a:prstGeom>
        </p:spPr>
      </p:pic>
      <p:cxnSp>
        <p:nvCxnSpPr>
          <p:cNvPr id="16" name="Rechte verbindingslijn 15">
            <a:extLst>
              <a:ext uri="{FF2B5EF4-FFF2-40B4-BE49-F238E27FC236}">
                <a16:creationId xmlns:a16="http://schemas.microsoft.com/office/drawing/2014/main" id="{DD2883E0-4ED0-894A-A8E9-A24BF2B05643}"/>
              </a:ext>
            </a:extLst>
          </p:cNvPr>
          <p:cNvCxnSpPr>
            <a:cxnSpLocks/>
          </p:cNvCxnSpPr>
          <p:nvPr userDrawn="1"/>
        </p:nvCxnSpPr>
        <p:spPr>
          <a:xfrm>
            <a:off x="838200" y="1053572"/>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946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D50E7C93-60E8-8648-8DE9-FA3C271682D0}" type="datetimeFigureOut">
              <a:rPr lang="nl-NL" smtClean="0"/>
              <a:t>24-9-2026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8" name="Rechte verbindingslijn 7">
            <a:extLst>
              <a:ext uri="{FF2B5EF4-FFF2-40B4-BE49-F238E27FC236}">
                <a16:creationId xmlns:a16="http://schemas.microsoft.com/office/drawing/2014/main" id="{DEC08AA8-F236-6F41-BD3F-5E456AB742AF}"/>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D6CC6A0-ADF7-2144-8A97-B2225BFE45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
        <p:nvSpPr>
          <p:cNvPr id="7" name="Tekstvak 6">
            <a:extLst>
              <a:ext uri="{FF2B5EF4-FFF2-40B4-BE49-F238E27FC236}">
                <a16:creationId xmlns:a16="http://schemas.microsoft.com/office/drawing/2014/main" id="{8EFC79E0-B182-1D4D-9D48-80713D7A1188}"/>
              </a:ext>
            </a:extLst>
          </p:cNvPr>
          <p:cNvSpPr txBox="1"/>
          <p:nvPr userDrawn="1"/>
        </p:nvSpPr>
        <p:spPr>
          <a:xfrm>
            <a:off x="8311978" y="6886832"/>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sp>
        <p:nvSpPr>
          <p:cNvPr id="11" name="Tijdelijke aanduiding voor afbeelding 2">
            <a:extLst>
              <a:ext uri="{FF2B5EF4-FFF2-40B4-BE49-F238E27FC236}">
                <a16:creationId xmlns:a16="http://schemas.microsoft.com/office/drawing/2014/main" id="{FFF251F1-5D4F-2C44-87E4-D70DA98A4BF5}"/>
              </a:ext>
            </a:extLst>
          </p:cNvPr>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172104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4400" b="1">
                <a:solidFill>
                  <a:schemeClr val="accent2"/>
                </a:solidFill>
              </a:defRPr>
            </a:lvl1pPr>
          </a:lstStyle>
          <a:p>
            <a:r>
              <a:rPr lang="nl-NL" dirty="0"/>
              <a:t>Titelstijl van model bewerken</a:t>
            </a:r>
          </a:p>
        </p:txBody>
      </p:sp>
      <p:sp>
        <p:nvSpPr>
          <p:cNvPr id="3" name="Tijdelijke aanduiding voor inhoud 2"/>
          <p:cNvSpPr>
            <a:spLocks noGrp="1"/>
          </p:cNvSpPr>
          <p:nvPr>
            <p:ph idx="1"/>
          </p:nvPr>
        </p:nvSpPr>
        <p:spPr>
          <a:xfrm>
            <a:off x="838200" y="2825591"/>
            <a:ext cx="10515600" cy="3280747"/>
          </a:xfrm>
        </p:spPr>
        <p:txBody>
          <a:bodyPr>
            <a:normAutofit/>
          </a:bodyPr>
          <a:lstStyle>
            <a:lvl1pPr marL="0" indent="0" algn="ctr">
              <a:buNone/>
              <a:defRPr sz="2000">
                <a:solidFill>
                  <a:schemeClr val="bg1"/>
                </a:solidFill>
              </a:defRPr>
            </a:lvl1pPr>
            <a:lvl2pPr marL="457200" indent="0" algn="ctr">
              <a:buNone/>
              <a:defRPr sz="2000">
                <a:solidFill>
                  <a:schemeClr val="bg1"/>
                </a:solidFill>
              </a:defRPr>
            </a:lvl2pPr>
            <a:lvl3pPr marL="914400" indent="0" algn="ctr">
              <a:buNone/>
              <a:defRPr sz="2000">
                <a:solidFill>
                  <a:schemeClr val="bg1"/>
                </a:solidFill>
              </a:defRPr>
            </a:lvl3pPr>
            <a:lvl4pPr marL="1371600" indent="0" algn="ctr">
              <a:buNone/>
              <a:defRPr sz="2000">
                <a:solidFill>
                  <a:schemeClr val="bg1"/>
                </a:solidFill>
              </a:defRPr>
            </a:lvl4pPr>
            <a:lvl5pPr marL="1828800" indent="0" algn="ctr">
              <a:buNone/>
              <a:defRPr sz="20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a:gsLst>
              <a:gs pos="30000">
                <a:schemeClr val="accent2"/>
              </a:gs>
              <a:gs pos="68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4">
            <a:alphaModFix amt="15000"/>
          </a:blip>
          <a:stretch>
            <a:fillRect/>
          </a:stretch>
        </p:blipFill>
        <p:spPr>
          <a:xfrm rot="-600000">
            <a:off x="-2923292" y="3059133"/>
            <a:ext cx="6902278" cy="6487387"/>
          </a:xfrm>
          <a:prstGeom prst="rect">
            <a:avLst/>
          </a:prstGeom>
        </p:spPr>
      </p:pic>
    </p:spTree>
    <p:extLst>
      <p:ext uri="{BB962C8B-B14F-4D97-AF65-F5344CB8AC3E}">
        <p14:creationId xmlns:p14="http://schemas.microsoft.com/office/powerpoint/2010/main" val="14380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67318" y="1978026"/>
            <a:ext cx="5175249" cy="4138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345767" y="1978026"/>
            <a:ext cx="5177367" cy="4138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nl-NL" dirty="0"/>
          </a:p>
        </p:txBody>
      </p:sp>
      <p:sp>
        <p:nvSpPr>
          <p:cNvPr id="6" name="Rectangle 5"/>
          <p:cNvSpPr>
            <a:spLocks noGrp="1" noChangeArrowheads="1"/>
          </p:cNvSpPr>
          <p:nvPr>
            <p:ph type="ftr" sz="quarter" idx="11"/>
          </p:nvPr>
        </p:nvSpPr>
        <p:spPr>
          <a:ln/>
        </p:spPr>
        <p:txBody>
          <a:bodyPr/>
          <a:lstStyle>
            <a:lvl1pPr>
              <a:defRPr/>
            </a:lvl1pPr>
          </a:lstStyle>
          <a:p>
            <a:pPr>
              <a:defRPr/>
            </a:pPr>
            <a:endParaRPr lang="nl-NL" dirty="0"/>
          </a:p>
        </p:txBody>
      </p:sp>
      <p:sp>
        <p:nvSpPr>
          <p:cNvPr id="7" name="Rectangle 6"/>
          <p:cNvSpPr>
            <a:spLocks noGrp="1" noChangeArrowheads="1"/>
          </p:cNvSpPr>
          <p:nvPr>
            <p:ph type="sldNum" sz="quarter" idx="12"/>
          </p:nvPr>
        </p:nvSpPr>
        <p:spPr>
          <a:ln/>
        </p:spPr>
        <p:txBody>
          <a:bodyPr/>
          <a:lstStyle>
            <a:lvl1pPr>
              <a:defRPr/>
            </a:lvl1pPr>
          </a:lstStyle>
          <a:p>
            <a:pPr>
              <a:defRPr/>
            </a:pPr>
            <a:fld id="{4DA103D3-05CC-423E-AEEF-93FAFCCE675A}" type="slidenum">
              <a:rPr lang="nl-NL"/>
              <a:pPr>
                <a:defRPr/>
              </a:pPr>
              <a:t>‹nr.›</a:t>
            </a:fld>
            <a:endParaRPr lang="nl-NL" dirty="0"/>
          </a:p>
        </p:txBody>
      </p:sp>
    </p:spTree>
    <p:extLst>
      <p:ext uri="{BB962C8B-B14F-4D97-AF65-F5344CB8AC3E}">
        <p14:creationId xmlns:p14="http://schemas.microsoft.com/office/powerpoint/2010/main" val="354423217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Hoofdstukdi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3" name="Tijdelijke aanduiding voor datum 2"/>
          <p:cNvSpPr>
            <a:spLocks noGrp="1"/>
          </p:cNvSpPr>
          <p:nvPr>
            <p:ph type="dt" sz="half" idx="10"/>
          </p:nvPr>
        </p:nvSpPr>
        <p:spPr/>
        <p:txBody>
          <a:bodyPr/>
          <a:lstStyle/>
          <a:p>
            <a:r>
              <a:rPr lang="nl-NL" dirty="0"/>
              <a:t>&lt;datum&gt;</a:t>
            </a:r>
          </a:p>
        </p:txBody>
      </p:sp>
      <p:sp>
        <p:nvSpPr>
          <p:cNvPr id="4" name="Tijdelijke aanduiding voor voettekst 3"/>
          <p:cNvSpPr>
            <a:spLocks noGrp="1"/>
          </p:cNvSpPr>
          <p:nvPr>
            <p:ph type="ftr" sz="quarter" idx="11"/>
          </p:nvPr>
        </p:nvSpPr>
        <p:spPr/>
        <p:txBody>
          <a:bodyPr/>
          <a:lstStyle/>
          <a:p>
            <a:r>
              <a:rPr lang="nl-NL" dirty="0"/>
              <a:t>&lt;Titel van de presentatie&gt;</a:t>
            </a:r>
          </a:p>
        </p:txBody>
      </p:sp>
      <p:sp>
        <p:nvSpPr>
          <p:cNvPr id="5" name="Tijdelijke aanduiding voor dianummer 4"/>
          <p:cNvSpPr>
            <a:spLocks noGrp="1"/>
          </p:cNvSpPr>
          <p:nvPr>
            <p:ph type="sldNum" sz="quarter" idx="12"/>
          </p:nvPr>
        </p:nvSpPr>
        <p:spPr/>
        <p:txBody>
          <a:bodyPr/>
          <a:lstStyle/>
          <a:p>
            <a:r>
              <a:rPr lang="nl-NL" dirty="0"/>
              <a:t>Pagina </a:t>
            </a:r>
            <a:fld id="{7FC9B413-936F-403B-BC98-20250EBFF374}" type="slidenum">
              <a:rPr lang="nl-NL" smtClean="0"/>
              <a:pPr/>
              <a:t>‹nr.›</a:t>
            </a:fld>
            <a:endParaRPr lang="nl-NL" dirty="0"/>
          </a:p>
        </p:txBody>
      </p:sp>
      <p:sp>
        <p:nvSpPr>
          <p:cNvPr id="6" name="Ondertitel 2"/>
          <p:cNvSpPr>
            <a:spLocks noGrp="1"/>
          </p:cNvSpPr>
          <p:nvPr>
            <p:ph type="subTitle" idx="1"/>
          </p:nvPr>
        </p:nvSpPr>
        <p:spPr>
          <a:xfrm>
            <a:off x="696000" y="1650209"/>
            <a:ext cx="10800000" cy="533400"/>
          </a:xfrm>
        </p:spPr>
        <p:txBody>
          <a:bodyPr>
            <a:noAutofit/>
          </a:bodyPr>
          <a:lstStyle>
            <a:lvl1pPr marL="0" indent="0" algn="l">
              <a:lnSpc>
                <a:spcPts val="4200"/>
              </a:lnSpc>
              <a:buNone/>
              <a:defRPr sz="4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nl-NL" dirty="0"/>
          </a:p>
        </p:txBody>
      </p:sp>
    </p:spTree>
    <p:extLst>
      <p:ext uri="{BB962C8B-B14F-4D97-AF65-F5344CB8AC3E}">
        <p14:creationId xmlns:p14="http://schemas.microsoft.com/office/powerpoint/2010/main" val="1013109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eelddia met titel">
    <p:spTree>
      <p:nvGrpSpPr>
        <p:cNvPr id="1" name=""/>
        <p:cNvGrpSpPr/>
        <p:nvPr/>
      </p:nvGrpSpPr>
      <p:grpSpPr>
        <a:xfrm>
          <a:off x="0" y="0"/>
          <a:ext cx="0" cy="0"/>
          <a:chOff x="0" y="0"/>
          <a:chExt cx="0" cy="0"/>
        </a:xfrm>
      </p:grpSpPr>
      <p:sp>
        <p:nvSpPr>
          <p:cNvPr id="2" name="Titel 1"/>
          <p:cNvSpPr>
            <a:spLocks noGrp="1"/>
          </p:cNvSpPr>
          <p:nvPr>
            <p:ph type="title"/>
          </p:nvPr>
        </p:nvSpPr>
        <p:spPr>
          <a:xfrm>
            <a:off x="696000" y="1004344"/>
            <a:ext cx="10800000" cy="533400"/>
          </a:xfrm>
        </p:spPr>
        <p:txBody>
          <a:bodyPr/>
          <a:lstStyle/>
          <a:p>
            <a:r>
              <a:rPr lang="nl-NL"/>
              <a:t>Klik om de stijl te bewerken</a:t>
            </a:r>
            <a:endParaRPr lang="nl-NL" dirty="0"/>
          </a:p>
        </p:txBody>
      </p:sp>
      <p:sp>
        <p:nvSpPr>
          <p:cNvPr id="5" name="Tijdelijke aanduiding voor datum 4"/>
          <p:cNvSpPr>
            <a:spLocks noGrp="1"/>
          </p:cNvSpPr>
          <p:nvPr>
            <p:ph type="dt" sz="half" idx="10"/>
          </p:nvPr>
        </p:nvSpPr>
        <p:spPr/>
        <p:txBody>
          <a:bodyPr/>
          <a:lstStyle/>
          <a:p>
            <a:r>
              <a:rPr lang="nl-NL" dirty="0"/>
              <a:t>&lt;datum&gt;</a:t>
            </a:r>
          </a:p>
        </p:txBody>
      </p:sp>
      <p:sp>
        <p:nvSpPr>
          <p:cNvPr id="6" name="Tijdelijke aanduiding voor voettekst 5"/>
          <p:cNvSpPr>
            <a:spLocks noGrp="1"/>
          </p:cNvSpPr>
          <p:nvPr>
            <p:ph type="ftr" sz="quarter" idx="11"/>
          </p:nvPr>
        </p:nvSpPr>
        <p:spPr/>
        <p:txBody>
          <a:bodyPr/>
          <a:lstStyle/>
          <a:p>
            <a:r>
              <a:rPr lang="nl-NL" dirty="0"/>
              <a:t>&lt;Titel van de presentatie&gt;</a:t>
            </a:r>
          </a:p>
        </p:txBody>
      </p:sp>
      <p:sp>
        <p:nvSpPr>
          <p:cNvPr id="4" name="Tijdelijke aanduiding voor afbeelding 3"/>
          <p:cNvSpPr>
            <a:spLocks noGrp="1"/>
          </p:cNvSpPr>
          <p:nvPr>
            <p:ph type="pic" sz="quarter" idx="15"/>
          </p:nvPr>
        </p:nvSpPr>
        <p:spPr>
          <a:xfrm>
            <a:off x="695334" y="1652400"/>
            <a:ext cx="10801333" cy="4125600"/>
          </a:xfrm>
        </p:spPr>
        <p:txBody>
          <a:bodyPr/>
          <a:lstStyle>
            <a:lvl1pPr marL="0" indent="0">
              <a:buNone/>
              <a:defRPr/>
            </a:lvl1pPr>
          </a:lstStyle>
          <a:p>
            <a:r>
              <a:rPr lang="nl-NL" dirty="0"/>
              <a:t>Klik op het pictogram als u een afbeelding wilt toevoegen</a:t>
            </a:r>
          </a:p>
        </p:txBody>
      </p:sp>
      <p:sp>
        <p:nvSpPr>
          <p:cNvPr id="8" name="Tijdelijke aanduiding voor dianummer 5"/>
          <p:cNvSpPr>
            <a:spLocks noGrp="1"/>
          </p:cNvSpPr>
          <p:nvPr>
            <p:ph type="sldNum" sz="quarter" idx="4"/>
          </p:nvPr>
        </p:nvSpPr>
        <p:spPr>
          <a:xfrm>
            <a:off x="696000" y="6414409"/>
            <a:ext cx="108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dirty="0"/>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1655895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eelddia">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5"/>
          </p:nvPr>
        </p:nvSpPr>
        <p:spPr>
          <a:xfrm>
            <a:off x="0" y="1"/>
            <a:ext cx="12192000" cy="6857999"/>
          </a:xfrm>
          <a:solidFill>
            <a:schemeClr val="bg1"/>
          </a:solidFill>
        </p:spPr>
        <p:txBody>
          <a:bodyPr/>
          <a:lstStyle>
            <a:lvl1pPr marL="0" indent="0">
              <a:buNone/>
              <a:defRPr/>
            </a:lvl1pPr>
          </a:lstStyle>
          <a:p>
            <a:r>
              <a:rPr lang="nl-NL" dirty="0"/>
              <a:t>Klik op het pictogram als u een afbeelding wilt toevoegen</a:t>
            </a:r>
          </a:p>
        </p:txBody>
      </p:sp>
      <p:grpSp>
        <p:nvGrpSpPr>
          <p:cNvPr id="25" name="Groep 24"/>
          <p:cNvGrpSpPr/>
          <p:nvPr userDrawn="1"/>
        </p:nvGrpSpPr>
        <p:grpSpPr>
          <a:xfrm>
            <a:off x="7823200" y="6264275"/>
            <a:ext cx="3236384" cy="301626"/>
            <a:chOff x="5867400" y="6264275"/>
            <a:chExt cx="2427288" cy="301626"/>
          </a:xfrm>
        </p:grpSpPr>
        <p:sp>
          <p:nvSpPr>
            <p:cNvPr id="15" name="Freeform 10"/>
            <p:cNvSpPr>
              <a:spLocks noEditPoints="1"/>
            </p:cNvSpPr>
            <p:nvPr userDrawn="1"/>
          </p:nvSpPr>
          <p:spPr bwMode="auto">
            <a:xfrm>
              <a:off x="5867400" y="6264275"/>
              <a:ext cx="258763" cy="295275"/>
            </a:xfrm>
            <a:custGeom>
              <a:avLst/>
              <a:gdLst>
                <a:gd name="T0" fmla="*/ 389 w 407"/>
                <a:gd name="T1" fmla="*/ 424 h 463"/>
                <a:gd name="T2" fmla="*/ 352 w 407"/>
                <a:gd name="T3" fmla="*/ 397 h 463"/>
                <a:gd name="T4" fmla="*/ 248 w 407"/>
                <a:gd name="T5" fmla="*/ 229 h 463"/>
                <a:gd name="T6" fmla="*/ 346 w 407"/>
                <a:gd name="T7" fmla="*/ 108 h 463"/>
                <a:gd name="T8" fmla="*/ 185 w 407"/>
                <a:gd name="T9" fmla="*/ 0 h 463"/>
                <a:gd name="T10" fmla="*/ 8 w 407"/>
                <a:gd name="T11" fmla="*/ 0 h 463"/>
                <a:gd name="T12" fmla="*/ 0 w 407"/>
                <a:gd name="T13" fmla="*/ 11 h 463"/>
                <a:gd name="T14" fmla="*/ 0 w 407"/>
                <a:gd name="T15" fmla="*/ 24 h 463"/>
                <a:gd name="T16" fmla="*/ 17 w 407"/>
                <a:gd name="T17" fmla="*/ 39 h 463"/>
                <a:gd name="T18" fmla="*/ 46 w 407"/>
                <a:gd name="T19" fmla="*/ 47 h 463"/>
                <a:gd name="T20" fmla="*/ 46 w 407"/>
                <a:gd name="T21" fmla="*/ 417 h 463"/>
                <a:gd name="T22" fmla="*/ 17 w 407"/>
                <a:gd name="T23" fmla="*/ 424 h 463"/>
                <a:gd name="T24" fmla="*/ 0 w 407"/>
                <a:gd name="T25" fmla="*/ 440 h 463"/>
                <a:gd name="T26" fmla="*/ 0 w 407"/>
                <a:gd name="T27" fmla="*/ 453 h 463"/>
                <a:gd name="T28" fmla="*/ 8 w 407"/>
                <a:gd name="T29" fmla="*/ 463 h 463"/>
                <a:gd name="T30" fmla="*/ 167 w 407"/>
                <a:gd name="T31" fmla="*/ 463 h 463"/>
                <a:gd name="T32" fmla="*/ 176 w 407"/>
                <a:gd name="T33" fmla="*/ 453 h 463"/>
                <a:gd name="T34" fmla="*/ 176 w 407"/>
                <a:gd name="T35" fmla="*/ 440 h 463"/>
                <a:gd name="T36" fmla="*/ 158 w 407"/>
                <a:gd name="T37" fmla="*/ 424 h 463"/>
                <a:gd name="T38" fmla="*/ 129 w 407"/>
                <a:gd name="T39" fmla="*/ 417 h 463"/>
                <a:gd name="T40" fmla="*/ 129 w 407"/>
                <a:gd name="T41" fmla="*/ 242 h 463"/>
                <a:gd name="T42" fmla="*/ 171 w 407"/>
                <a:gd name="T43" fmla="*/ 242 h 463"/>
                <a:gd name="T44" fmla="*/ 287 w 407"/>
                <a:gd name="T45" fmla="*/ 452 h 463"/>
                <a:gd name="T46" fmla="*/ 309 w 407"/>
                <a:gd name="T47" fmla="*/ 463 h 463"/>
                <a:gd name="T48" fmla="*/ 398 w 407"/>
                <a:gd name="T49" fmla="*/ 463 h 463"/>
                <a:gd name="T50" fmla="*/ 407 w 407"/>
                <a:gd name="T51" fmla="*/ 453 h 463"/>
                <a:gd name="T52" fmla="*/ 407 w 407"/>
                <a:gd name="T53" fmla="*/ 440 h 463"/>
                <a:gd name="T54" fmla="*/ 389 w 407"/>
                <a:gd name="T55" fmla="*/ 424 h 463"/>
                <a:gd name="T56" fmla="*/ 145 w 407"/>
                <a:gd name="T57" fmla="*/ 203 h 463"/>
                <a:gd name="T58" fmla="*/ 130 w 407"/>
                <a:gd name="T59" fmla="*/ 203 h 463"/>
                <a:gd name="T60" fmla="*/ 130 w 407"/>
                <a:gd name="T61" fmla="*/ 43 h 463"/>
                <a:gd name="T62" fmla="*/ 162 w 407"/>
                <a:gd name="T63" fmla="*/ 43 h 463"/>
                <a:gd name="T64" fmla="*/ 257 w 407"/>
                <a:gd name="T65" fmla="*/ 121 h 463"/>
                <a:gd name="T66" fmla="*/ 145 w 407"/>
                <a:gd name="T67" fmla="*/ 20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463">
                  <a:moveTo>
                    <a:pt x="389" y="424"/>
                  </a:moveTo>
                  <a:cubicBezTo>
                    <a:pt x="371" y="420"/>
                    <a:pt x="367" y="417"/>
                    <a:pt x="352" y="397"/>
                  </a:cubicBezTo>
                  <a:cubicBezTo>
                    <a:pt x="330" y="367"/>
                    <a:pt x="278" y="292"/>
                    <a:pt x="248" y="229"/>
                  </a:cubicBezTo>
                  <a:cubicBezTo>
                    <a:pt x="304" y="209"/>
                    <a:pt x="346" y="170"/>
                    <a:pt x="346" y="108"/>
                  </a:cubicBezTo>
                  <a:cubicBezTo>
                    <a:pt x="346" y="20"/>
                    <a:pt x="261" y="0"/>
                    <a:pt x="185" y="0"/>
                  </a:cubicBezTo>
                  <a:cubicBezTo>
                    <a:pt x="8" y="0"/>
                    <a:pt x="8" y="0"/>
                    <a:pt x="8" y="0"/>
                  </a:cubicBezTo>
                  <a:cubicBezTo>
                    <a:pt x="1" y="0"/>
                    <a:pt x="0" y="4"/>
                    <a:pt x="0" y="11"/>
                  </a:cubicBezTo>
                  <a:cubicBezTo>
                    <a:pt x="0" y="24"/>
                    <a:pt x="0" y="24"/>
                    <a:pt x="0" y="24"/>
                  </a:cubicBezTo>
                  <a:cubicBezTo>
                    <a:pt x="0" y="35"/>
                    <a:pt x="4" y="35"/>
                    <a:pt x="17" y="39"/>
                  </a:cubicBezTo>
                  <a:cubicBezTo>
                    <a:pt x="46" y="47"/>
                    <a:pt x="46" y="47"/>
                    <a:pt x="46" y="47"/>
                  </a:cubicBezTo>
                  <a:cubicBezTo>
                    <a:pt x="46" y="417"/>
                    <a:pt x="46" y="417"/>
                    <a:pt x="46" y="417"/>
                  </a:cubicBezTo>
                  <a:cubicBezTo>
                    <a:pt x="17" y="424"/>
                    <a:pt x="17" y="424"/>
                    <a:pt x="17" y="424"/>
                  </a:cubicBezTo>
                  <a:cubicBezTo>
                    <a:pt x="4" y="428"/>
                    <a:pt x="0" y="429"/>
                    <a:pt x="0" y="440"/>
                  </a:cubicBezTo>
                  <a:cubicBezTo>
                    <a:pt x="0" y="453"/>
                    <a:pt x="0" y="453"/>
                    <a:pt x="0" y="453"/>
                  </a:cubicBezTo>
                  <a:cubicBezTo>
                    <a:pt x="0" y="459"/>
                    <a:pt x="1" y="463"/>
                    <a:pt x="8" y="463"/>
                  </a:cubicBezTo>
                  <a:cubicBezTo>
                    <a:pt x="167" y="463"/>
                    <a:pt x="167" y="463"/>
                    <a:pt x="167" y="463"/>
                  </a:cubicBezTo>
                  <a:cubicBezTo>
                    <a:pt x="175" y="463"/>
                    <a:pt x="176" y="459"/>
                    <a:pt x="176" y="453"/>
                  </a:cubicBezTo>
                  <a:cubicBezTo>
                    <a:pt x="176" y="440"/>
                    <a:pt x="176" y="440"/>
                    <a:pt x="176" y="440"/>
                  </a:cubicBezTo>
                  <a:cubicBezTo>
                    <a:pt x="176" y="429"/>
                    <a:pt x="172" y="428"/>
                    <a:pt x="158" y="424"/>
                  </a:cubicBezTo>
                  <a:cubicBezTo>
                    <a:pt x="129" y="417"/>
                    <a:pt x="129" y="417"/>
                    <a:pt x="129" y="417"/>
                  </a:cubicBezTo>
                  <a:cubicBezTo>
                    <a:pt x="129" y="242"/>
                    <a:pt x="129" y="242"/>
                    <a:pt x="129" y="242"/>
                  </a:cubicBezTo>
                  <a:cubicBezTo>
                    <a:pt x="171" y="242"/>
                    <a:pt x="171" y="242"/>
                    <a:pt x="171" y="242"/>
                  </a:cubicBezTo>
                  <a:cubicBezTo>
                    <a:pt x="201" y="311"/>
                    <a:pt x="266" y="424"/>
                    <a:pt x="287" y="452"/>
                  </a:cubicBezTo>
                  <a:cubicBezTo>
                    <a:pt x="295" y="463"/>
                    <a:pt x="298" y="463"/>
                    <a:pt x="309" y="463"/>
                  </a:cubicBezTo>
                  <a:cubicBezTo>
                    <a:pt x="398" y="463"/>
                    <a:pt x="398" y="463"/>
                    <a:pt x="398" y="463"/>
                  </a:cubicBezTo>
                  <a:cubicBezTo>
                    <a:pt x="406" y="463"/>
                    <a:pt x="407" y="459"/>
                    <a:pt x="407" y="453"/>
                  </a:cubicBezTo>
                  <a:cubicBezTo>
                    <a:pt x="407" y="440"/>
                    <a:pt x="407" y="440"/>
                    <a:pt x="407" y="440"/>
                  </a:cubicBezTo>
                  <a:cubicBezTo>
                    <a:pt x="407" y="427"/>
                    <a:pt x="400" y="428"/>
                    <a:pt x="389" y="424"/>
                  </a:cubicBezTo>
                  <a:close/>
                  <a:moveTo>
                    <a:pt x="145" y="203"/>
                  </a:moveTo>
                  <a:cubicBezTo>
                    <a:pt x="130" y="203"/>
                    <a:pt x="130" y="203"/>
                    <a:pt x="130" y="203"/>
                  </a:cubicBezTo>
                  <a:cubicBezTo>
                    <a:pt x="130" y="43"/>
                    <a:pt x="130" y="43"/>
                    <a:pt x="130" y="43"/>
                  </a:cubicBezTo>
                  <a:cubicBezTo>
                    <a:pt x="162" y="43"/>
                    <a:pt x="162" y="43"/>
                    <a:pt x="162" y="43"/>
                  </a:cubicBezTo>
                  <a:cubicBezTo>
                    <a:pt x="222" y="43"/>
                    <a:pt x="257" y="66"/>
                    <a:pt x="257" y="121"/>
                  </a:cubicBezTo>
                  <a:cubicBezTo>
                    <a:pt x="257" y="189"/>
                    <a:pt x="205" y="203"/>
                    <a:pt x="145" y="20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16" name="Freeform 11"/>
            <p:cNvSpPr>
              <a:spLocks noEditPoints="1"/>
            </p:cNvSpPr>
            <p:nvPr userDrawn="1"/>
          </p:nvSpPr>
          <p:spPr bwMode="auto">
            <a:xfrm>
              <a:off x="6350000" y="6264275"/>
              <a:ext cx="220663" cy="301625"/>
            </a:xfrm>
            <a:custGeom>
              <a:avLst/>
              <a:gdLst>
                <a:gd name="T0" fmla="*/ 331 w 348"/>
                <a:gd name="T1" fmla="*/ 428 h 473"/>
                <a:gd name="T2" fmla="*/ 299 w 348"/>
                <a:gd name="T3" fmla="*/ 418 h 473"/>
                <a:gd name="T4" fmla="*/ 299 w 348"/>
                <a:gd name="T5" fmla="*/ 16 h 473"/>
                <a:gd name="T6" fmla="*/ 284 w 348"/>
                <a:gd name="T7" fmla="*/ 0 h 473"/>
                <a:gd name="T8" fmla="*/ 186 w 348"/>
                <a:gd name="T9" fmla="*/ 0 h 473"/>
                <a:gd name="T10" fmla="*/ 178 w 348"/>
                <a:gd name="T11" fmla="*/ 11 h 473"/>
                <a:gd name="T12" fmla="*/ 178 w 348"/>
                <a:gd name="T13" fmla="*/ 19 h 473"/>
                <a:gd name="T14" fmla="*/ 196 w 348"/>
                <a:gd name="T15" fmla="*/ 36 h 473"/>
                <a:gd name="T16" fmla="*/ 227 w 348"/>
                <a:gd name="T17" fmla="*/ 45 h 473"/>
                <a:gd name="T18" fmla="*/ 227 w 348"/>
                <a:gd name="T19" fmla="*/ 158 h 473"/>
                <a:gd name="T20" fmla="*/ 153 w 348"/>
                <a:gd name="T21" fmla="*/ 133 h 473"/>
                <a:gd name="T22" fmla="*/ 0 w 348"/>
                <a:gd name="T23" fmla="*/ 313 h 473"/>
                <a:gd name="T24" fmla="*/ 123 w 348"/>
                <a:gd name="T25" fmla="*/ 473 h 473"/>
                <a:gd name="T26" fmla="*/ 227 w 348"/>
                <a:gd name="T27" fmla="*/ 420 h 473"/>
                <a:gd name="T28" fmla="*/ 227 w 348"/>
                <a:gd name="T29" fmla="*/ 447 h 473"/>
                <a:gd name="T30" fmla="*/ 242 w 348"/>
                <a:gd name="T31" fmla="*/ 463 h 473"/>
                <a:gd name="T32" fmla="*/ 340 w 348"/>
                <a:gd name="T33" fmla="*/ 463 h 473"/>
                <a:gd name="T34" fmla="*/ 348 w 348"/>
                <a:gd name="T35" fmla="*/ 453 h 473"/>
                <a:gd name="T36" fmla="*/ 348 w 348"/>
                <a:gd name="T37" fmla="*/ 444 h 473"/>
                <a:gd name="T38" fmla="*/ 331 w 348"/>
                <a:gd name="T39" fmla="*/ 428 h 473"/>
                <a:gd name="T40" fmla="*/ 227 w 348"/>
                <a:gd name="T41" fmla="*/ 379 h 473"/>
                <a:gd name="T42" fmla="*/ 153 w 348"/>
                <a:gd name="T43" fmla="*/ 418 h 473"/>
                <a:gd name="T44" fmla="*/ 77 w 348"/>
                <a:gd name="T45" fmla="*/ 299 h 473"/>
                <a:gd name="T46" fmla="*/ 158 w 348"/>
                <a:gd name="T47" fmla="*/ 179 h 473"/>
                <a:gd name="T48" fmla="*/ 227 w 348"/>
                <a:gd name="T49" fmla="*/ 299 h 473"/>
                <a:gd name="T50" fmla="*/ 227 w 348"/>
                <a:gd name="T51" fmla="*/ 37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8" h="473">
                  <a:moveTo>
                    <a:pt x="331" y="428"/>
                  </a:moveTo>
                  <a:cubicBezTo>
                    <a:pt x="299" y="418"/>
                    <a:pt x="299" y="418"/>
                    <a:pt x="299" y="418"/>
                  </a:cubicBezTo>
                  <a:cubicBezTo>
                    <a:pt x="299" y="16"/>
                    <a:pt x="299" y="16"/>
                    <a:pt x="299" y="16"/>
                  </a:cubicBezTo>
                  <a:cubicBezTo>
                    <a:pt x="299" y="6"/>
                    <a:pt x="296" y="0"/>
                    <a:pt x="284" y="0"/>
                  </a:cubicBezTo>
                  <a:cubicBezTo>
                    <a:pt x="186" y="0"/>
                    <a:pt x="186" y="0"/>
                    <a:pt x="186" y="0"/>
                  </a:cubicBezTo>
                  <a:cubicBezTo>
                    <a:pt x="179" y="0"/>
                    <a:pt x="178" y="4"/>
                    <a:pt x="178" y="11"/>
                  </a:cubicBezTo>
                  <a:cubicBezTo>
                    <a:pt x="178" y="19"/>
                    <a:pt x="178" y="19"/>
                    <a:pt x="178" y="19"/>
                  </a:cubicBezTo>
                  <a:cubicBezTo>
                    <a:pt x="178" y="31"/>
                    <a:pt x="182" y="32"/>
                    <a:pt x="196" y="36"/>
                  </a:cubicBezTo>
                  <a:cubicBezTo>
                    <a:pt x="227" y="45"/>
                    <a:pt x="227" y="45"/>
                    <a:pt x="227" y="45"/>
                  </a:cubicBezTo>
                  <a:cubicBezTo>
                    <a:pt x="227" y="158"/>
                    <a:pt x="227" y="158"/>
                    <a:pt x="227" y="158"/>
                  </a:cubicBezTo>
                  <a:cubicBezTo>
                    <a:pt x="215" y="148"/>
                    <a:pt x="190" y="133"/>
                    <a:pt x="153" y="133"/>
                  </a:cubicBezTo>
                  <a:cubicBezTo>
                    <a:pt x="81" y="133"/>
                    <a:pt x="0" y="185"/>
                    <a:pt x="0" y="313"/>
                  </a:cubicBezTo>
                  <a:cubicBezTo>
                    <a:pt x="0" y="425"/>
                    <a:pt x="62" y="473"/>
                    <a:pt x="123" y="473"/>
                  </a:cubicBezTo>
                  <a:cubicBezTo>
                    <a:pt x="162" y="473"/>
                    <a:pt x="195" y="453"/>
                    <a:pt x="227" y="420"/>
                  </a:cubicBezTo>
                  <a:cubicBezTo>
                    <a:pt x="227" y="447"/>
                    <a:pt x="227" y="447"/>
                    <a:pt x="227" y="447"/>
                  </a:cubicBezTo>
                  <a:cubicBezTo>
                    <a:pt x="227" y="457"/>
                    <a:pt x="230" y="463"/>
                    <a:pt x="242" y="463"/>
                  </a:cubicBezTo>
                  <a:cubicBezTo>
                    <a:pt x="340" y="463"/>
                    <a:pt x="340" y="463"/>
                    <a:pt x="340" y="463"/>
                  </a:cubicBezTo>
                  <a:cubicBezTo>
                    <a:pt x="347" y="463"/>
                    <a:pt x="348" y="459"/>
                    <a:pt x="348" y="453"/>
                  </a:cubicBezTo>
                  <a:cubicBezTo>
                    <a:pt x="348" y="444"/>
                    <a:pt x="348" y="444"/>
                    <a:pt x="348" y="444"/>
                  </a:cubicBezTo>
                  <a:cubicBezTo>
                    <a:pt x="348" y="432"/>
                    <a:pt x="344" y="432"/>
                    <a:pt x="331" y="428"/>
                  </a:cubicBezTo>
                  <a:close/>
                  <a:moveTo>
                    <a:pt x="227" y="379"/>
                  </a:moveTo>
                  <a:cubicBezTo>
                    <a:pt x="205" y="401"/>
                    <a:pt x="181" y="418"/>
                    <a:pt x="153" y="418"/>
                  </a:cubicBezTo>
                  <a:cubicBezTo>
                    <a:pt x="100" y="418"/>
                    <a:pt x="77" y="362"/>
                    <a:pt x="77" y="299"/>
                  </a:cubicBezTo>
                  <a:cubicBezTo>
                    <a:pt x="77" y="225"/>
                    <a:pt x="109" y="179"/>
                    <a:pt x="158" y="179"/>
                  </a:cubicBezTo>
                  <a:cubicBezTo>
                    <a:pt x="209" y="179"/>
                    <a:pt x="227" y="229"/>
                    <a:pt x="227" y="299"/>
                  </a:cubicBezTo>
                  <a:lnTo>
                    <a:pt x="227" y="37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17" name="Freeform 12"/>
            <p:cNvSpPr>
              <a:spLocks/>
            </p:cNvSpPr>
            <p:nvPr userDrawn="1"/>
          </p:nvSpPr>
          <p:spPr bwMode="auto">
            <a:xfrm>
              <a:off x="7032625" y="6354763"/>
              <a:ext cx="234950" cy="211138"/>
            </a:xfrm>
            <a:custGeom>
              <a:avLst/>
              <a:gdLst>
                <a:gd name="T0" fmla="*/ 323 w 372"/>
                <a:gd name="T1" fmla="*/ 15 h 330"/>
                <a:gd name="T2" fmla="*/ 308 w 372"/>
                <a:gd name="T3" fmla="*/ 0 h 330"/>
                <a:gd name="T4" fmla="*/ 210 w 372"/>
                <a:gd name="T5" fmla="*/ 0 h 330"/>
                <a:gd name="T6" fmla="*/ 202 w 372"/>
                <a:gd name="T7" fmla="*/ 10 h 330"/>
                <a:gd name="T8" fmla="*/ 202 w 372"/>
                <a:gd name="T9" fmla="*/ 19 h 330"/>
                <a:gd name="T10" fmla="*/ 219 w 372"/>
                <a:gd name="T11" fmla="*/ 35 h 330"/>
                <a:gd name="T12" fmla="*/ 251 w 372"/>
                <a:gd name="T13" fmla="*/ 44 h 330"/>
                <a:gd name="T14" fmla="*/ 251 w 372"/>
                <a:gd name="T15" fmla="*/ 236 h 330"/>
                <a:gd name="T16" fmla="*/ 176 w 372"/>
                <a:gd name="T17" fmla="*/ 275 h 330"/>
                <a:gd name="T18" fmla="*/ 121 w 372"/>
                <a:gd name="T19" fmla="*/ 169 h 330"/>
                <a:gd name="T20" fmla="*/ 121 w 372"/>
                <a:gd name="T21" fmla="*/ 15 h 330"/>
                <a:gd name="T22" fmla="*/ 106 w 372"/>
                <a:gd name="T23" fmla="*/ 0 h 330"/>
                <a:gd name="T24" fmla="*/ 8 w 372"/>
                <a:gd name="T25" fmla="*/ 0 h 330"/>
                <a:gd name="T26" fmla="*/ 0 w 372"/>
                <a:gd name="T27" fmla="*/ 10 h 330"/>
                <a:gd name="T28" fmla="*/ 0 w 372"/>
                <a:gd name="T29" fmla="*/ 19 h 330"/>
                <a:gd name="T30" fmla="*/ 18 w 372"/>
                <a:gd name="T31" fmla="*/ 35 h 330"/>
                <a:gd name="T32" fmla="*/ 49 w 372"/>
                <a:gd name="T33" fmla="*/ 44 h 330"/>
                <a:gd name="T34" fmla="*/ 49 w 372"/>
                <a:gd name="T35" fmla="*/ 207 h 330"/>
                <a:gd name="T36" fmla="*/ 145 w 372"/>
                <a:gd name="T37" fmla="*/ 330 h 330"/>
                <a:gd name="T38" fmla="*/ 251 w 372"/>
                <a:gd name="T39" fmla="*/ 277 h 330"/>
                <a:gd name="T40" fmla="*/ 251 w 372"/>
                <a:gd name="T41" fmla="*/ 304 h 330"/>
                <a:gd name="T42" fmla="*/ 266 w 372"/>
                <a:gd name="T43" fmla="*/ 320 h 330"/>
                <a:gd name="T44" fmla="*/ 364 w 372"/>
                <a:gd name="T45" fmla="*/ 320 h 330"/>
                <a:gd name="T46" fmla="*/ 372 w 372"/>
                <a:gd name="T47" fmla="*/ 310 h 330"/>
                <a:gd name="T48" fmla="*/ 372 w 372"/>
                <a:gd name="T49" fmla="*/ 301 h 330"/>
                <a:gd name="T50" fmla="*/ 354 w 372"/>
                <a:gd name="T51" fmla="*/ 285 h 330"/>
                <a:gd name="T52" fmla="*/ 323 w 372"/>
                <a:gd name="T53" fmla="*/ 275 h 330"/>
                <a:gd name="T54" fmla="*/ 323 w 372"/>
                <a:gd name="T55" fmla="*/ 1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2" h="330">
                  <a:moveTo>
                    <a:pt x="323" y="15"/>
                  </a:moveTo>
                  <a:cubicBezTo>
                    <a:pt x="323" y="6"/>
                    <a:pt x="320" y="0"/>
                    <a:pt x="308" y="0"/>
                  </a:cubicBezTo>
                  <a:cubicBezTo>
                    <a:pt x="210" y="0"/>
                    <a:pt x="210" y="0"/>
                    <a:pt x="210" y="0"/>
                  </a:cubicBezTo>
                  <a:cubicBezTo>
                    <a:pt x="202" y="0"/>
                    <a:pt x="202" y="4"/>
                    <a:pt x="202" y="10"/>
                  </a:cubicBezTo>
                  <a:cubicBezTo>
                    <a:pt x="202" y="19"/>
                    <a:pt x="202" y="19"/>
                    <a:pt x="202" y="19"/>
                  </a:cubicBezTo>
                  <a:cubicBezTo>
                    <a:pt x="202" y="31"/>
                    <a:pt x="206" y="31"/>
                    <a:pt x="219" y="35"/>
                  </a:cubicBezTo>
                  <a:cubicBezTo>
                    <a:pt x="251" y="44"/>
                    <a:pt x="251" y="44"/>
                    <a:pt x="251" y="44"/>
                  </a:cubicBezTo>
                  <a:cubicBezTo>
                    <a:pt x="251" y="236"/>
                    <a:pt x="251" y="236"/>
                    <a:pt x="251" y="236"/>
                  </a:cubicBezTo>
                  <a:cubicBezTo>
                    <a:pt x="224" y="264"/>
                    <a:pt x="204" y="275"/>
                    <a:pt x="176" y="275"/>
                  </a:cubicBezTo>
                  <a:cubicBezTo>
                    <a:pt x="125" y="275"/>
                    <a:pt x="121" y="236"/>
                    <a:pt x="121" y="169"/>
                  </a:cubicBezTo>
                  <a:cubicBezTo>
                    <a:pt x="121" y="15"/>
                    <a:pt x="121" y="15"/>
                    <a:pt x="121" y="15"/>
                  </a:cubicBezTo>
                  <a:cubicBezTo>
                    <a:pt x="121" y="6"/>
                    <a:pt x="118" y="0"/>
                    <a:pt x="106" y="0"/>
                  </a:cubicBezTo>
                  <a:cubicBezTo>
                    <a:pt x="8" y="0"/>
                    <a:pt x="8" y="0"/>
                    <a:pt x="8" y="0"/>
                  </a:cubicBezTo>
                  <a:cubicBezTo>
                    <a:pt x="1" y="0"/>
                    <a:pt x="0" y="4"/>
                    <a:pt x="0" y="10"/>
                  </a:cubicBezTo>
                  <a:cubicBezTo>
                    <a:pt x="0" y="19"/>
                    <a:pt x="0" y="19"/>
                    <a:pt x="0" y="19"/>
                  </a:cubicBezTo>
                  <a:cubicBezTo>
                    <a:pt x="0" y="31"/>
                    <a:pt x="4" y="31"/>
                    <a:pt x="18" y="35"/>
                  </a:cubicBezTo>
                  <a:cubicBezTo>
                    <a:pt x="49" y="44"/>
                    <a:pt x="49" y="44"/>
                    <a:pt x="49" y="44"/>
                  </a:cubicBezTo>
                  <a:cubicBezTo>
                    <a:pt x="49" y="207"/>
                    <a:pt x="49" y="207"/>
                    <a:pt x="49" y="207"/>
                  </a:cubicBezTo>
                  <a:cubicBezTo>
                    <a:pt x="49" y="309"/>
                    <a:pt x="96" y="330"/>
                    <a:pt x="145" y="330"/>
                  </a:cubicBezTo>
                  <a:cubicBezTo>
                    <a:pt x="188" y="330"/>
                    <a:pt x="220" y="312"/>
                    <a:pt x="251" y="277"/>
                  </a:cubicBezTo>
                  <a:cubicBezTo>
                    <a:pt x="251" y="304"/>
                    <a:pt x="251" y="304"/>
                    <a:pt x="251" y="304"/>
                  </a:cubicBezTo>
                  <a:cubicBezTo>
                    <a:pt x="251" y="314"/>
                    <a:pt x="254" y="320"/>
                    <a:pt x="266" y="320"/>
                  </a:cubicBezTo>
                  <a:cubicBezTo>
                    <a:pt x="364" y="320"/>
                    <a:pt x="364" y="320"/>
                    <a:pt x="364" y="320"/>
                  </a:cubicBezTo>
                  <a:cubicBezTo>
                    <a:pt x="371" y="320"/>
                    <a:pt x="372" y="316"/>
                    <a:pt x="372" y="310"/>
                  </a:cubicBezTo>
                  <a:cubicBezTo>
                    <a:pt x="372" y="301"/>
                    <a:pt x="372" y="301"/>
                    <a:pt x="372" y="301"/>
                  </a:cubicBezTo>
                  <a:cubicBezTo>
                    <a:pt x="372" y="289"/>
                    <a:pt x="368" y="289"/>
                    <a:pt x="354" y="285"/>
                  </a:cubicBezTo>
                  <a:cubicBezTo>
                    <a:pt x="323" y="275"/>
                    <a:pt x="323" y="275"/>
                    <a:pt x="323" y="275"/>
                  </a:cubicBezTo>
                  <a:lnTo>
                    <a:pt x="323" y="1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18" name="Freeform 13"/>
            <p:cNvSpPr>
              <a:spLocks noEditPoints="1"/>
            </p:cNvSpPr>
            <p:nvPr userDrawn="1"/>
          </p:nvSpPr>
          <p:spPr bwMode="auto">
            <a:xfrm>
              <a:off x="6140450" y="6348413"/>
              <a:ext cx="195263" cy="217488"/>
            </a:xfrm>
            <a:custGeom>
              <a:avLst/>
              <a:gdLst>
                <a:gd name="T0" fmla="*/ 289 w 307"/>
                <a:gd name="T1" fmla="*/ 295 h 340"/>
                <a:gd name="T2" fmla="*/ 258 w 307"/>
                <a:gd name="T3" fmla="*/ 285 h 340"/>
                <a:gd name="T4" fmla="*/ 258 w 307"/>
                <a:gd name="T5" fmla="*/ 106 h 340"/>
                <a:gd name="T6" fmla="*/ 130 w 307"/>
                <a:gd name="T7" fmla="*/ 0 h 340"/>
                <a:gd name="T8" fmla="*/ 45 w 307"/>
                <a:gd name="T9" fmla="*/ 12 h 340"/>
                <a:gd name="T10" fmla="*/ 22 w 307"/>
                <a:gd name="T11" fmla="*/ 39 h 340"/>
                <a:gd name="T12" fmla="*/ 18 w 307"/>
                <a:gd name="T13" fmla="*/ 74 h 340"/>
                <a:gd name="T14" fmla="*/ 24 w 307"/>
                <a:gd name="T15" fmla="*/ 84 h 340"/>
                <a:gd name="T16" fmla="*/ 43 w 307"/>
                <a:gd name="T17" fmla="*/ 76 h 340"/>
                <a:gd name="T18" fmla="*/ 125 w 307"/>
                <a:gd name="T19" fmla="*/ 54 h 340"/>
                <a:gd name="T20" fmla="*/ 185 w 307"/>
                <a:gd name="T21" fmla="*/ 118 h 340"/>
                <a:gd name="T22" fmla="*/ 185 w 307"/>
                <a:gd name="T23" fmla="*/ 151 h 340"/>
                <a:gd name="T24" fmla="*/ 63 w 307"/>
                <a:gd name="T25" fmla="*/ 176 h 340"/>
                <a:gd name="T26" fmla="*/ 0 w 307"/>
                <a:gd name="T27" fmla="*/ 250 h 340"/>
                <a:gd name="T28" fmla="*/ 83 w 307"/>
                <a:gd name="T29" fmla="*/ 340 h 340"/>
                <a:gd name="T30" fmla="*/ 185 w 307"/>
                <a:gd name="T31" fmla="*/ 290 h 340"/>
                <a:gd name="T32" fmla="*/ 185 w 307"/>
                <a:gd name="T33" fmla="*/ 314 h 340"/>
                <a:gd name="T34" fmla="*/ 200 w 307"/>
                <a:gd name="T35" fmla="*/ 330 h 340"/>
                <a:gd name="T36" fmla="*/ 298 w 307"/>
                <a:gd name="T37" fmla="*/ 330 h 340"/>
                <a:gd name="T38" fmla="*/ 307 w 307"/>
                <a:gd name="T39" fmla="*/ 320 h 340"/>
                <a:gd name="T40" fmla="*/ 307 w 307"/>
                <a:gd name="T41" fmla="*/ 311 h 340"/>
                <a:gd name="T42" fmla="*/ 289 w 307"/>
                <a:gd name="T43" fmla="*/ 295 h 340"/>
                <a:gd name="T44" fmla="*/ 185 w 307"/>
                <a:gd name="T45" fmla="*/ 254 h 340"/>
                <a:gd name="T46" fmla="*/ 116 w 307"/>
                <a:gd name="T47" fmla="*/ 285 h 340"/>
                <a:gd name="T48" fmla="*/ 78 w 307"/>
                <a:gd name="T49" fmla="*/ 244 h 340"/>
                <a:gd name="T50" fmla="*/ 114 w 307"/>
                <a:gd name="T51" fmla="*/ 201 h 340"/>
                <a:gd name="T52" fmla="*/ 185 w 307"/>
                <a:gd name="T53" fmla="*/ 184 h 340"/>
                <a:gd name="T54" fmla="*/ 185 w 307"/>
                <a:gd name="T55" fmla="*/ 25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 h="340">
                  <a:moveTo>
                    <a:pt x="289" y="295"/>
                  </a:moveTo>
                  <a:cubicBezTo>
                    <a:pt x="258" y="285"/>
                    <a:pt x="258" y="285"/>
                    <a:pt x="258" y="285"/>
                  </a:cubicBezTo>
                  <a:cubicBezTo>
                    <a:pt x="258" y="106"/>
                    <a:pt x="258" y="106"/>
                    <a:pt x="258" y="106"/>
                  </a:cubicBezTo>
                  <a:cubicBezTo>
                    <a:pt x="258" y="27"/>
                    <a:pt x="202" y="0"/>
                    <a:pt x="130" y="0"/>
                  </a:cubicBezTo>
                  <a:cubicBezTo>
                    <a:pt x="87" y="0"/>
                    <a:pt x="52" y="10"/>
                    <a:pt x="45" y="12"/>
                  </a:cubicBezTo>
                  <a:cubicBezTo>
                    <a:pt x="27" y="17"/>
                    <a:pt x="24" y="21"/>
                    <a:pt x="22" y="39"/>
                  </a:cubicBezTo>
                  <a:cubicBezTo>
                    <a:pt x="18" y="74"/>
                    <a:pt x="18" y="74"/>
                    <a:pt x="18" y="74"/>
                  </a:cubicBezTo>
                  <a:cubicBezTo>
                    <a:pt x="18" y="81"/>
                    <a:pt x="20" y="84"/>
                    <a:pt x="24" y="84"/>
                  </a:cubicBezTo>
                  <a:cubicBezTo>
                    <a:pt x="30" y="84"/>
                    <a:pt x="38" y="79"/>
                    <a:pt x="43" y="76"/>
                  </a:cubicBezTo>
                  <a:cubicBezTo>
                    <a:pt x="65" y="64"/>
                    <a:pt x="98" y="54"/>
                    <a:pt x="125" y="54"/>
                  </a:cubicBezTo>
                  <a:cubicBezTo>
                    <a:pt x="182" y="54"/>
                    <a:pt x="185" y="92"/>
                    <a:pt x="185" y="118"/>
                  </a:cubicBezTo>
                  <a:cubicBezTo>
                    <a:pt x="185" y="151"/>
                    <a:pt x="185" y="151"/>
                    <a:pt x="185" y="151"/>
                  </a:cubicBezTo>
                  <a:cubicBezTo>
                    <a:pt x="63" y="176"/>
                    <a:pt x="63" y="176"/>
                    <a:pt x="63" y="176"/>
                  </a:cubicBezTo>
                  <a:cubicBezTo>
                    <a:pt x="22" y="184"/>
                    <a:pt x="0" y="203"/>
                    <a:pt x="0" y="250"/>
                  </a:cubicBezTo>
                  <a:cubicBezTo>
                    <a:pt x="0" y="302"/>
                    <a:pt x="27" y="340"/>
                    <a:pt x="83" y="340"/>
                  </a:cubicBezTo>
                  <a:cubicBezTo>
                    <a:pt x="119" y="340"/>
                    <a:pt x="145" y="328"/>
                    <a:pt x="185" y="290"/>
                  </a:cubicBezTo>
                  <a:cubicBezTo>
                    <a:pt x="185" y="314"/>
                    <a:pt x="185" y="314"/>
                    <a:pt x="185" y="314"/>
                  </a:cubicBezTo>
                  <a:cubicBezTo>
                    <a:pt x="185" y="324"/>
                    <a:pt x="188" y="330"/>
                    <a:pt x="200" y="330"/>
                  </a:cubicBezTo>
                  <a:cubicBezTo>
                    <a:pt x="298" y="330"/>
                    <a:pt x="298" y="330"/>
                    <a:pt x="298" y="330"/>
                  </a:cubicBezTo>
                  <a:cubicBezTo>
                    <a:pt x="305" y="330"/>
                    <a:pt x="307" y="326"/>
                    <a:pt x="307" y="320"/>
                  </a:cubicBezTo>
                  <a:cubicBezTo>
                    <a:pt x="307" y="311"/>
                    <a:pt x="307" y="311"/>
                    <a:pt x="307" y="311"/>
                  </a:cubicBezTo>
                  <a:cubicBezTo>
                    <a:pt x="307" y="299"/>
                    <a:pt x="303" y="299"/>
                    <a:pt x="289" y="295"/>
                  </a:cubicBezTo>
                  <a:close/>
                  <a:moveTo>
                    <a:pt x="185" y="254"/>
                  </a:moveTo>
                  <a:cubicBezTo>
                    <a:pt x="160" y="276"/>
                    <a:pt x="135" y="285"/>
                    <a:pt x="116" y="285"/>
                  </a:cubicBezTo>
                  <a:cubicBezTo>
                    <a:pt x="99" y="285"/>
                    <a:pt x="78" y="278"/>
                    <a:pt x="78" y="244"/>
                  </a:cubicBezTo>
                  <a:cubicBezTo>
                    <a:pt x="78" y="211"/>
                    <a:pt x="97" y="205"/>
                    <a:pt x="114" y="201"/>
                  </a:cubicBezTo>
                  <a:cubicBezTo>
                    <a:pt x="185" y="184"/>
                    <a:pt x="185" y="184"/>
                    <a:pt x="185" y="184"/>
                  </a:cubicBezTo>
                  <a:cubicBezTo>
                    <a:pt x="185" y="254"/>
                    <a:pt x="185" y="254"/>
                    <a:pt x="185" y="25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19" name="Freeform 14"/>
            <p:cNvSpPr>
              <a:spLocks noEditPoints="1"/>
            </p:cNvSpPr>
            <p:nvPr userDrawn="1"/>
          </p:nvSpPr>
          <p:spPr bwMode="auto">
            <a:xfrm>
              <a:off x="6565900" y="6264275"/>
              <a:ext cx="222250" cy="301625"/>
            </a:xfrm>
            <a:custGeom>
              <a:avLst/>
              <a:gdLst>
                <a:gd name="T0" fmla="*/ 226 w 349"/>
                <a:gd name="T1" fmla="*/ 133 h 473"/>
                <a:gd name="T2" fmla="*/ 122 w 349"/>
                <a:gd name="T3" fmla="*/ 185 h 473"/>
                <a:gd name="T4" fmla="*/ 122 w 349"/>
                <a:gd name="T5" fmla="*/ 16 h 473"/>
                <a:gd name="T6" fmla="*/ 107 w 349"/>
                <a:gd name="T7" fmla="*/ 0 h 473"/>
                <a:gd name="T8" fmla="*/ 9 w 349"/>
                <a:gd name="T9" fmla="*/ 0 h 473"/>
                <a:gd name="T10" fmla="*/ 0 w 349"/>
                <a:gd name="T11" fmla="*/ 11 h 473"/>
                <a:gd name="T12" fmla="*/ 0 w 349"/>
                <a:gd name="T13" fmla="*/ 19 h 473"/>
                <a:gd name="T14" fmla="*/ 18 w 349"/>
                <a:gd name="T15" fmla="*/ 36 h 473"/>
                <a:gd name="T16" fmla="*/ 49 w 349"/>
                <a:gd name="T17" fmla="*/ 45 h 473"/>
                <a:gd name="T18" fmla="*/ 49 w 349"/>
                <a:gd name="T19" fmla="*/ 422 h 473"/>
                <a:gd name="T20" fmla="*/ 62 w 349"/>
                <a:gd name="T21" fmla="*/ 445 h 473"/>
                <a:gd name="T22" fmla="*/ 182 w 349"/>
                <a:gd name="T23" fmla="*/ 473 h 473"/>
                <a:gd name="T24" fmla="*/ 349 w 349"/>
                <a:gd name="T25" fmla="*/ 291 h 473"/>
                <a:gd name="T26" fmla="*/ 226 w 349"/>
                <a:gd name="T27" fmla="*/ 133 h 473"/>
                <a:gd name="T28" fmla="*/ 181 w 349"/>
                <a:gd name="T29" fmla="*/ 430 h 473"/>
                <a:gd name="T30" fmla="*/ 122 w 349"/>
                <a:gd name="T31" fmla="*/ 337 h 473"/>
                <a:gd name="T32" fmla="*/ 122 w 349"/>
                <a:gd name="T33" fmla="*/ 227 h 473"/>
                <a:gd name="T34" fmla="*/ 196 w 349"/>
                <a:gd name="T35" fmla="*/ 188 h 473"/>
                <a:gd name="T36" fmla="*/ 271 w 349"/>
                <a:gd name="T37" fmla="*/ 305 h 473"/>
                <a:gd name="T38" fmla="*/ 181 w 349"/>
                <a:gd name="T39" fmla="*/ 43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9" h="473">
                  <a:moveTo>
                    <a:pt x="226" y="133"/>
                  </a:moveTo>
                  <a:cubicBezTo>
                    <a:pt x="188" y="133"/>
                    <a:pt x="154" y="153"/>
                    <a:pt x="122" y="185"/>
                  </a:cubicBezTo>
                  <a:cubicBezTo>
                    <a:pt x="122" y="16"/>
                    <a:pt x="122" y="16"/>
                    <a:pt x="122" y="16"/>
                  </a:cubicBezTo>
                  <a:cubicBezTo>
                    <a:pt x="122" y="6"/>
                    <a:pt x="119" y="0"/>
                    <a:pt x="107" y="0"/>
                  </a:cubicBezTo>
                  <a:cubicBezTo>
                    <a:pt x="9" y="0"/>
                    <a:pt x="9" y="0"/>
                    <a:pt x="9" y="0"/>
                  </a:cubicBezTo>
                  <a:cubicBezTo>
                    <a:pt x="2" y="0"/>
                    <a:pt x="0" y="4"/>
                    <a:pt x="0" y="11"/>
                  </a:cubicBezTo>
                  <a:cubicBezTo>
                    <a:pt x="0" y="19"/>
                    <a:pt x="0" y="19"/>
                    <a:pt x="0" y="19"/>
                  </a:cubicBezTo>
                  <a:cubicBezTo>
                    <a:pt x="0" y="31"/>
                    <a:pt x="4" y="32"/>
                    <a:pt x="18" y="36"/>
                  </a:cubicBezTo>
                  <a:cubicBezTo>
                    <a:pt x="49" y="45"/>
                    <a:pt x="49" y="45"/>
                    <a:pt x="49" y="45"/>
                  </a:cubicBezTo>
                  <a:cubicBezTo>
                    <a:pt x="49" y="422"/>
                    <a:pt x="49" y="422"/>
                    <a:pt x="49" y="422"/>
                  </a:cubicBezTo>
                  <a:cubicBezTo>
                    <a:pt x="49" y="431"/>
                    <a:pt x="50" y="438"/>
                    <a:pt x="62" y="445"/>
                  </a:cubicBezTo>
                  <a:cubicBezTo>
                    <a:pt x="83" y="458"/>
                    <a:pt x="135" y="473"/>
                    <a:pt x="182" y="473"/>
                  </a:cubicBezTo>
                  <a:cubicBezTo>
                    <a:pt x="287" y="473"/>
                    <a:pt x="349" y="399"/>
                    <a:pt x="349" y="291"/>
                  </a:cubicBezTo>
                  <a:cubicBezTo>
                    <a:pt x="349" y="182"/>
                    <a:pt x="287" y="133"/>
                    <a:pt x="226" y="133"/>
                  </a:cubicBezTo>
                  <a:close/>
                  <a:moveTo>
                    <a:pt x="181" y="430"/>
                  </a:moveTo>
                  <a:cubicBezTo>
                    <a:pt x="131" y="430"/>
                    <a:pt x="122" y="385"/>
                    <a:pt x="122" y="337"/>
                  </a:cubicBezTo>
                  <a:cubicBezTo>
                    <a:pt x="122" y="227"/>
                    <a:pt x="122" y="227"/>
                    <a:pt x="122" y="227"/>
                  </a:cubicBezTo>
                  <a:cubicBezTo>
                    <a:pt x="143" y="205"/>
                    <a:pt x="168" y="188"/>
                    <a:pt x="196" y="188"/>
                  </a:cubicBezTo>
                  <a:cubicBezTo>
                    <a:pt x="249" y="188"/>
                    <a:pt x="271" y="244"/>
                    <a:pt x="271" y="305"/>
                  </a:cubicBezTo>
                  <a:cubicBezTo>
                    <a:pt x="271" y="390"/>
                    <a:pt x="229" y="430"/>
                    <a:pt x="181" y="43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20" name="Freeform 15"/>
            <p:cNvSpPr>
              <a:spLocks noEditPoints="1"/>
            </p:cNvSpPr>
            <p:nvPr userDrawn="1"/>
          </p:nvSpPr>
          <p:spPr bwMode="auto">
            <a:xfrm>
              <a:off x="7283450" y="6264275"/>
              <a:ext cx="222250" cy="301625"/>
            </a:xfrm>
            <a:custGeom>
              <a:avLst/>
              <a:gdLst>
                <a:gd name="T0" fmla="*/ 331 w 349"/>
                <a:gd name="T1" fmla="*/ 428 h 473"/>
                <a:gd name="T2" fmla="*/ 300 w 349"/>
                <a:gd name="T3" fmla="*/ 418 h 473"/>
                <a:gd name="T4" fmla="*/ 300 w 349"/>
                <a:gd name="T5" fmla="*/ 16 h 473"/>
                <a:gd name="T6" fmla="*/ 285 w 349"/>
                <a:gd name="T7" fmla="*/ 0 h 473"/>
                <a:gd name="T8" fmla="*/ 187 w 349"/>
                <a:gd name="T9" fmla="*/ 0 h 473"/>
                <a:gd name="T10" fmla="*/ 178 w 349"/>
                <a:gd name="T11" fmla="*/ 11 h 473"/>
                <a:gd name="T12" fmla="*/ 178 w 349"/>
                <a:gd name="T13" fmla="*/ 19 h 473"/>
                <a:gd name="T14" fmla="*/ 196 w 349"/>
                <a:gd name="T15" fmla="*/ 36 h 473"/>
                <a:gd name="T16" fmla="*/ 227 w 349"/>
                <a:gd name="T17" fmla="*/ 45 h 473"/>
                <a:gd name="T18" fmla="*/ 227 w 349"/>
                <a:gd name="T19" fmla="*/ 158 h 473"/>
                <a:gd name="T20" fmla="*/ 153 w 349"/>
                <a:gd name="T21" fmla="*/ 133 h 473"/>
                <a:gd name="T22" fmla="*/ 0 w 349"/>
                <a:gd name="T23" fmla="*/ 313 h 473"/>
                <a:gd name="T24" fmla="*/ 123 w 349"/>
                <a:gd name="T25" fmla="*/ 473 h 473"/>
                <a:gd name="T26" fmla="*/ 227 w 349"/>
                <a:gd name="T27" fmla="*/ 420 h 473"/>
                <a:gd name="T28" fmla="*/ 227 w 349"/>
                <a:gd name="T29" fmla="*/ 447 h 473"/>
                <a:gd name="T30" fmla="*/ 242 w 349"/>
                <a:gd name="T31" fmla="*/ 463 h 473"/>
                <a:gd name="T32" fmla="*/ 340 w 349"/>
                <a:gd name="T33" fmla="*/ 463 h 473"/>
                <a:gd name="T34" fmla="*/ 349 w 349"/>
                <a:gd name="T35" fmla="*/ 453 h 473"/>
                <a:gd name="T36" fmla="*/ 349 w 349"/>
                <a:gd name="T37" fmla="*/ 444 h 473"/>
                <a:gd name="T38" fmla="*/ 331 w 349"/>
                <a:gd name="T39" fmla="*/ 428 h 473"/>
                <a:gd name="T40" fmla="*/ 227 w 349"/>
                <a:gd name="T41" fmla="*/ 379 h 473"/>
                <a:gd name="T42" fmla="*/ 153 w 349"/>
                <a:gd name="T43" fmla="*/ 418 h 473"/>
                <a:gd name="T44" fmla="*/ 78 w 349"/>
                <a:gd name="T45" fmla="*/ 299 h 473"/>
                <a:gd name="T46" fmla="*/ 158 w 349"/>
                <a:gd name="T47" fmla="*/ 179 h 473"/>
                <a:gd name="T48" fmla="*/ 227 w 349"/>
                <a:gd name="T49" fmla="*/ 299 h 473"/>
                <a:gd name="T50" fmla="*/ 227 w 349"/>
                <a:gd name="T51" fmla="*/ 37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9" h="473">
                  <a:moveTo>
                    <a:pt x="331" y="428"/>
                  </a:moveTo>
                  <a:cubicBezTo>
                    <a:pt x="300" y="418"/>
                    <a:pt x="300" y="418"/>
                    <a:pt x="300" y="418"/>
                  </a:cubicBezTo>
                  <a:cubicBezTo>
                    <a:pt x="300" y="16"/>
                    <a:pt x="300" y="16"/>
                    <a:pt x="300" y="16"/>
                  </a:cubicBezTo>
                  <a:cubicBezTo>
                    <a:pt x="300" y="6"/>
                    <a:pt x="297" y="0"/>
                    <a:pt x="285" y="0"/>
                  </a:cubicBezTo>
                  <a:cubicBezTo>
                    <a:pt x="187" y="0"/>
                    <a:pt x="187" y="0"/>
                    <a:pt x="187" y="0"/>
                  </a:cubicBezTo>
                  <a:cubicBezTo>
                    <a:pt x="179" y="0"/>
                    <a:pt x="178" y="4"/>
                    <a:pt x="178" y="11"/>
                  </a:cubicBezTo>
                  <a:cubicBezTo>
                    <a:pt x="178" y="19"/>
                    <a:pt x="178" y="19"/>
                    <a:pt x="178" y="19"/>
                  </a:cubicBezTo>
                  <a:cubicBezTo>
                    <a:pt x="178" y="31"/>
                    <a:pt x="182" y="32"/>
                    <a:pt x="196" y="36"/>
                  </a:cubicBezTo>
                  <a:cubicBezTo>
                    <a:pt x="227" y="45"/>
                    <a:pt x="227" y="45"/>
                    <a:pt x="227" y="45"/>
                  </a:cubicBezTo>
                  <a:cubicBezTo>
                    <a:pt x="227" y="158"/>
                    <a:pt x="227" y="158"/>
                    <a:pt x="227" y="158"/>
                  </a:cubicBezTo>
                  <a:cubicBezTo>
                    <a:pt x="216" y="148"/>
                    <a:pt x="191" y="133"/>
                    <a:pt x="153" y="133"/>
                  </a:cubicBezTo>
                  <a:cubicBezTo>
                    <a:pt x="82" y="133"/>
                    <a:pt x="0" y="185"/>
                    <a:pt x="0" y="313"/>
                  </a:cubicBezTo>
                  <a:cubicBezTo>
                    <a:pt x="0" y="425"/>
                    <a:pt x="62" y="473"/>
                    <a:pt x="123" y="473"/>
                  </a:cubicBezTo>
                  <a:cubicBezTo>
                    <a:pt x="162" y="473"/>
                    <a:pt x="195" y="453"/>
                    <a:pt x="227" y="420"/>
                  </a:cubicBezTo>
                  <a:cubicBezTo>
                    <a:pt x="227" y="447"/>
                    <a:pt x="227" y="447"/>
                    <a:pt x="227" y="447"/>
                  </a:cubicBezTo>
                  <a:cubicBezTo>
                    <a:pt x="227" y="457"/>
                    <a:pt x="230" y="463"/>
                    <a:pt x="242" y="463"/>
                  </a:cubicBezTo>
                  <a:cubicBezTo>
                    <a:pt x="340" y="463"/>
                    <a:pt x="340" y="463"/>
                    <a:pt x="340" y="463"/>
                  </a:cubicBezTo>
                  <a:cubicBezTo>
                    <a:pt x="347" y="463"/>
                    <a:pt x="349" y="459"/>
                    <a:pt x="349" y="453"/>
                  </a:cubicBezTo>
                  <a:cubicBezTo>
                    <a:pt x="349" y="444"/>
                    <a:pt x="349" y="444"/>
                    <a:pt x="349" y="444"/>
                  </a:cubicBezTo>
                  <a:cubicBezTo>
                    <a:pt x="349" y="432"/>
                    <a:pt x="345" y="432"/>
                    <a:pt x="331" y="428"/>
                  </a:cubicBezTo>
                  <a:close/>
                  <a:moveTo>
                    <a:pt x="227" y="379"/>
                  </a:moveTo>
                  <a:cubicBezTo>
                    <a:pt x="206" y="401"/>
                    <a:pt x="182" y="418"/>
                    <a:pt x="153" y="418"/>
                  </a:cubicBezTo>
                  <a:cubicBezTo>
                    <a:pt x="100" y="418"/>
                    <a:pt x="78" y="362"/>
                    <a:pt x="78" y="299"/>
                  </a:cubicBezTo>
                  <a:cubicBezTo>
                    <a:pt x="78" y="225"/>
                    <a:pt x="110" y="179"/>
                    <a:pt x="158" y="179"/>
                  </a:cubicBezTo>
                  <a:cubicBezTo>
                    <a:pt x="209" y="179"/>
                    <a:pt x="227" y="229"/>
                    <a:pt x="227" y="299"/>
                  </a:cubicBezTo>
                  <a:lnTo>
                    <a:pt x="227" y="37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21" name="Freeform 16"/>
            <p:cNvSpPr>
              <a:spLocks noEditPoints="1"/>
            </p:cNvSpPr>
            <p:nvPr userDrawn="1"/>
          </p:nvSpPr>
          <p:spPr bwMode="auto">
            <a:xfrm>
              <a:off x="6816725" y="6348413"/>
              <a:ext cx="204788" cy="217488"/>
            </a:xfrm>
            <a:custGeom>
              <a:avLst/>
              <a:gdLst>
                <a:gd name="T0" fmla="*/ 168 w 322"/>
                <a:gd name="T1" fmla="*/ 0 h 340"/>
                <a:gd name="T2" fmla="*/ 0 w 322"/>
                <a:gd name="T3" fmla="*/ 178 h 340"/>
                <a:gd name="T4" fmla="*/ 154 w 322"/>
                <a:gd name="T5" fmla="*/ 340 h 340"/>
                <a:gd name="T6" fmla="*/ 322 w 322"/>
                <a:gd name="T7" fmla="*/ 162 h 340"/>
                <a:gd name="T8" fmla="*/ 168 w 322"/>
                <a:gd name="T9" fmla="*/ 0 h 340"/>
                <a:gd name="T10" fmla="*/ 162 w 322"/>
                <a:gd name="T11" fmla="*/ 294 h 340"/>
                <a:gd name="T12" fmla="*/ 76 w 322"/>
                <a:gd name="T13" fmla="*/ 170 h 340"/>
                <a:gd name="T14" fmla="*/ 162 w 322"/>
                <a:gd name="T15" fmla="*/ 46 h 340"/>
                <a:gd name="T16" fmla="*/ 248 w 322"/>
                <a:gd name="T17" fmla="*/ 170 h 340"/>
                <a:gd name="T18" fmla="*/ 162 w 322"/>
                <a:gd name="T19" fmla="*/ 29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340">
                  <a:moveTo>
                    <a:pt x="168" y="0"/>
                  </a:moveTo>
                  <a:cubicBezTo>
                    <a:pt x="56" y="0"/>
                    <a:pt x="0" y="86"/>
                    <a:pt x="0" y="178"/>
                  </a:cubicBezTo>
                  <a:cubicBezTo>
                    <a:pt x="0" y="264"/>
                    <a:pt x="48" y="340"/>
                    <a:pt x="154" y="340"/>
                  </a:cubicBezTo>
                  <a:cubicBezTo>
                    <a:pt x="266" y="340"/>
                    <a:pt x="322" y="254"/>
                    <a:pt x="322" y="162"/>
                  </a:cubicBezTo>
                  <a:cubicBezTo>
                    <a:pt x="322" y="76"/>
                    <a:pt x="273" y="0"/>
                    <a:pt x="168" y="0"/>
                  </a:cubicBezTo>
                  <a:close/>
                  <a:moveTo>
                    <a:pt x="162" y="294"/>
                  </a:moveTo>
                  <a:cubicBezTo>
                    <a:pt x="108" y="294"/>
                    <a:pt x="76" y="241"/>
                    <a:pt x="76" y="170"/>
                  </a:cubicBezTo>
                  <a:cubicBezTo>
                    <a:pt x="76" y="100"/>
                    <a:pt x="107" y="46"/>
                    <a:pt x="162" y="46"/>
                  </a:cubicBezTo>
                  <a:cubicBezTo>
                    <a:pt x="215" y="46"/>
                    <a:pt x="248" y="98"/>
                    <a:pt x="248" y="170"/>
                  </a:cubicBezTo>
                  <a:cubicBezTo>
                    <a:pt x="248" y="240"/>
                    <a:pt x="216" y="294"/>
                    <a:pt x="162" y="29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22" name="Freeform 17"/>
            <p:cNvSpPr>
              <a:spLocks/>
            </p:cNvSpPr>
            <p:nvPr userDrawn="1"/>
          </p:nvSpPr>
          <p:spPr bwMode="auto">
            <a:xfrm>
              <a:off x="8139113" y="6348413"/>
              <a:ext cx="155575" cy="217488"/>
            </a:xfrm>
            <a:custGeom>
              <a:avLst/>
              <a:gdLst>
                <a:gd name="T0" fmla="*/ 247 w 247"/>
                <a:gd name="T1" fmla="*/ 22 h 340"/>
                <a:gd name="T2" fmla="*/ 238 w 247"/>
                <a:gd name="T3" fmla="*/ 11 h 340"/>
                <a:gd name="T4" fmla="*/ 165 w 247"/>
                <a:gd name="T5" fmla="*/ 0 h 340"/>
                <a:gd name="T6" fmla="*/ 0 w 247"/>
                <a:gd name="T7" fmla="*/ 170 h 340"/>
                <a:gd name="T8" fmla="*/ 165 w 247"/>
                <a:gd name="T9" fmla="*/ 340 h 340"/>
                <a:gd name="T10" fmla="*/ 238 w 247"/>
                <a:gd name="T11" fmla="*/ 329 h 340"/>
                <a:gd name="T12" fmla="*/ 247 w 247"/>
                <a:gd name="T13" fmla="*/ 318 h 340"/>
                <a:gd name="T14" fmla="*/ 247 w 247"/>
                <a:gd name="T15" fmla="*/ 269 h 340"/>
                <a:gd name="T16" fmla="*/ 243 w 247"/>
                <a:gd name="T17" fmla="*/ 262 h 340"/>
                <a:gd name="T18" fmla="*/ 231 w 247"/>
                <a:gd name="T19" fmla="*/ 266 h 340"/>
                <a:gd name="T20" fmla="*/ 169 w 247"/>
                <a:gd name="T21" fmla="*/ 281 h 340"/>
                <a:gd name="T22" fmla="*/ 71 w 247"/>
                <a:gd name="T23" fmla="*/ 170 h 340"/>
                <a:gd name="T24" fmla="*/ 169 w 247"/>
                <a:gd name="T25" fmla="*/ 59 h 340"/>
                <a:gd name="T26" fmla="*/ 231 w 247"/>
                <a:gd name="T27" fmla="*/ 74 h 340"/>
                <a:gd name="T28" fmla="*/ 243 w 247"/>
                <a:gd name="T29" fmla="*/ 78 h 340"/>
                <a:gd name="T30" fmla="*/ 247 w 247"/>
                <a:gd name="T31" fmla="*/ 71 h 340"/>
                <a:gd name="T32" fmla="*/ 247 w 247"/>
                <a:gd name="T3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7" h="340">
                  <a:moveTo>
                    <a:pt x="247" y="22"/>
                  </a:moveTo>
                  <a:cubicBezTo>
                    <a:pt x="247" y="14"/>
                    <a:pt x="245" y="14"/>
                    <a:pt x="238" y="11"/>
                  </a:cubicBezTo>
                  <a:cubicBezTo>
                    <a:pt x="222" y="5"/>
                    <a:pt x="194" y="0"/>
                    <a:pt x="165" y="0"/>
                  </a:cubicBezTo>
                  <a:cubicBezTo>
                    <a:pt x="34" y="0"/>
                    <a:pt x="0" y="92"/>
                    <a:pt x="0" y="170"/>
                  </a:cubicBezTo>
                  <a:cubicBezTo>
                    <a:pt x="0" y="249"/>
                    <a:pt x="33" y="340"/>
                    <a:pt x="165" y="340"/>
                  </a:cubicBezTo>
                  <a:cubicBezTo>
                    <a:pt x="194" y="340"/>
                    <a:pt x="222" y="335"/>
                    <a:pt x="238" y="329"/>
                  </a:cubicBezTo>
                  <a:cubicBezTo>
                    <a:pt x="245" y="326"/>
                    <a:pt x="247" y="326"/>
                    <a:pt x="247" y="318"/>
                  </a:cubicBezTo>
                  <a:cubicBezTo>
                    <a:pt x="247" y="269"/>
                    <a:pt x="247" y="269"/>
                    <a:pt x="247" y="269"/>
                  </a:cubicBezTo>
                  <a:cubicBezTo>
                    <a:pt x="247" y="264"/>
                    <a:pt x="246" y="262"/>
                    <a:pt x="243" y="262"/>
                  </a:cubicBezTo>
                  <a:cubicBezTo>
                    <a:pt x="241" y="262"/>
                    <a:pt x="237" y="264"/>
                    <a:pt x="231" y="266"/>
                  </a:cubicBezTo>
                  <a:cubicBezTo>
                    <a:pt x="221" y="271"/>
                    <a:pt x="199" y="281"/>
                    <a:pt x="169" y="281"/>
                  </a:cubicBezTo>
                  <a:cubicBezTo>
                    <a:pt x="108" y="281"/>
                    <a:pt x="71" y="244"/>
                    <a:pt x="71" y="170"/>
                  </a:cubicBezTo>
                  <a:cubicBezTo>
                    <a:pt x="71" y="95"/>
                    <a:pt x="108" y="59"/>
                    <a:pt x="169" y="59"/>
                  </a:cubicBezTo>
                  <a:cubicBezTo>
                    <a:pt x="199" y="59"/>
                    <a:pt x="221" y="69"/>
                    <a:pt x="231" y="74"/>
                  </a:cubicBezTo>
                  <a:cubicBezTo>
                    <a:pt x="237" y="76"/>
                    <a:pt x="241" y="78"/>
                    <a:pt x="243" y="78"/>
                  </a:cubicBezTo>
                  <a:cubicBezTo>
                    <a:pt x="246" y="78"/>
                    <a:pt x="247" y="76"/>
                    <a:pt x="247" y="71"/>
                  </a:cubicBezTo>
                  <a:lnTo>
                    <a:pt x="247" y="2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23" name="Freeform 18"/>
            <p:cNvSpPr>
              <a:spLocks/>
            </p:cNvSpPr>
            <p:nvPr userDrawn="1"/>
          </p:nvSpPr>
          <p:spPr bwMode="auto">
            <a:xfrm>
              <a:off x="7542213" y="6354763"/>
              <a:ext cx="200025" cy="211138"/>
            </a:xfrm>
            <a:custGeom>
              <a:avLst/>
              <a:gdLst>
                <a:gd name="T0" fmla="*/ 9 w 317"/>
                <a:gd name="T1" fmla="*/ 0 h 330"/>
                <a:gd name="T2" fmla="*/ 0 w 317"/>
                <a:gd name="T3" fmla="*/ 10 h 330"/>
                <a:gd name="T4" fmla="*/ 0 w 317"/>
                <a:gd name="T5" fmla="*/ 19 h 330"/>
                <a:gd name="T6" fmla="*/ 18 w 317"/>
                <a:gd name="T7" fmla="*/ 35 h 330"/>
                <a:gd name="T8" fmla="*/ 49 w 317"/>
                <a:gd name="T9" fmla="*/ 44 h 330"/>
                <a:gd name="T10" fmla="*/ 49 w 317"/>
                <a:gd name="T11" fmla="*/ 193 h 330"/>
                <a:gd name="T12" fmla="*/ 152 w 317"/>
                <a:gd name="T13" fmla="*/ 330 h 330"/>
                <a:gd name="T14" fmla="*/ 247 w 317"/>
                <a:gd name="T15" fmla="*/ 280 h 330"/>
                <a:gd name="T16" fmla="*/ 249 w 317"/>
                <a:gd name="T17" fmla="*/ 280 h 330"/>
                <a:gd name="T18" fmla="*/ 249 w 317"/>
                <a:gd name="T19" fmla="*/ 312 h 330"/>
                <a:gd name="T20" fmla="*/ 257 w 317"/>
                <a:gd name="T21" fmla="*/ 320 h 330"/>
                <a:gd name="T22" fmla="*/ 309 w 317"/>
                <a:gd name="T23" fmla="*/ 320 h 330"/>
                <a:gd name="T24" fmla="*/ 317 w 317"/>
                <a:gd name="T25" fmla="*/ 312 h 330"/>
                <a:gd name="T26" fmla="*/ 317 w 317"/>
                <a:gd name="T27" fmla="*/ 8 h 330"/>
                <a:gd name="T28" fmla="*/ 309 w 317"/>
                <a:gd name="T29" fmla="*/ 0 h 330"/>
                <a:gd name="T30" fmla="*/ 255 w 317"/>
                <a:gd name="T31" fmla="*/ 0 h 330"/>
                <a:gd name="T32" fmla="*/ 247 w 317"/>
                <a:gd name="T33" fmla="*/ 8 h 330"/>
                <a:gd name="T34" fmla="*/ 247 w 317"/>
                <a:gd name="T35" fmla="*/ 226 h 330"/>
                <a:gd name="T36" fmla="*/ 173 w 317"/>
                <a:gd name="T37" fmla="*/ 268 h 330"/>
                <a:gd name="T38" fmla="*/ 119 w 317"/>
                <a:gd name="T39" fmla="*/ 173 h 330"/>
                <a:gd name="T40" fmla="*/ 119 w 317"/>
                <a:gd name="T41" fmla="*/ 8 h 330"/>
                <a:gd name="T42" fmla="*/ 111 w 317"/>
                <a:gd name="T43" fmla="*/ 0 h 330"/>
                <a:gd name="T44" fmla="*/ 9 w 317"/>
                <a:gd name="T4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7" h="330">
                  <a:moveTo>
                    <a:pt x="9" y="0"/>
                  </a:moveTo>
                  <a:cubicBezTo>
                    <a:pt x="1" y="0"/>
                    <a:pt x="0" y="4"/>
                    <a:pt x="0" y="10"/>
                  </a:cubicBezTo>
                  <a:cubicBezTo>
                    <a:pt x="0" y="19"/>
                    <a:pt x="0" y="19"/>
                    <a:pt x="0" y="19"/>
                  </a:cubicBezTo>
                  <a:cubicBezTo>
                    <a:pt x="0" y="31"/>
                    <a:pt x="4" y="31"/>
                    <a:pt x="18" y="35"/>
                  </a:cubicBezTo>
                  <a:cubicBezTo>
                    <a:pt x="49" y="44"/>
                    <a:pt x="49" y="44"/>
                    <a:pt x="49" y="44"/>
                  </a:cubicBezTo>
                  <a:cubicBezTo>
                    <a:pt x="49" y="193"/>
                    <a:pt x="49" y="193"/>
                    <a:pt x="49" y="193"/>
                  </a:cubicBezTo>
                  <a:cubicBezTo>
                    <a:pt x="49" y="306"/>
                    <a:pt x="99" y="330"/>
                    <a:pt x="152" y="330"/>
                  </a:cubicBezTo>
                  <a:cubicBezTo>
                    <a:pt x="194" y="330"/>
                    <a:pt x="221" y="314"/>
                    <a:pt x="247" y="280"/>
                  </a:cubicBezTo>
                  <a:cubicBezTo>
                    <a:pt x="249" y="280"/>
                    <a:pt x="249" y="280"/>
                    <a:pt x="249" y="280"/>
                  </a:cubicBezTo>
                  <a:cubicBezTo>
                    <a:pt x="249" y="312"/>
                    <a:pt x="249" y="312"/>
                    <a:pt x="249" y="312"/>
                  </a:cubicBezTo>
                  <a:cubicBezTo>
                    <a:pt x="249" y="318"/>
                    <a:pt x="251" y="320"/>
                    <a:pt x="257" y="320"/>
                  </a:cubicBezTo>
                  <a:cubicBezTo>
                    <a:pt x="309" y="320"/>
                    <a:pt x="309" y="320"/>
                    <a:pt x="309" y="320"/>
                  </a:cubicBezTo>
                  <a:cubicBezTo>
                    <a:pt x="315" y="320"/>
                    <a:pt x="317" y="318"/>
                    <a:pt x="317" y="312"/>
                  </a:cubicBezTo>
                  <a:cubicBezTo>
                    <a:pt x="317" y="8"/>
                    <a:pt x="317" y="8"/>
                    <a:pt x="317" y="8"/>
                  </a:cubicBezTo>
                  <a:cubicBezTo>
                    <a:pt x="317" y="2"/>
                    <a:pt x="315" y="0"/>
                    <a:pt x="309" y="0"/>
                  </a:cubicBezTo>
                  <a:cubicBezTo>
                    <a:pt x="255" y="0"/>
                    <a:pt x="255" y="0"/>
                    <a:pt x="255" y="0"/>
                  </a:cubicBezTo>
                  <a:cubicBezTo>
                    <a:pt x="249" y="0"/>
                    <a:pt x="247" y="2"/>
                    <a:pt x="247" y="8"/>
                  </a:cubicBezTo>
                  <a:cubicBezTo>
                    <a:pt x="247" y="226"/>
                    <a:pt x="247" y="226"/>
                    <a:pt x="247" y="226"/>
                  </a:cubicBezTo>
                  <a:cubicBezTo>
                    <a:pt x="227" y="255"/>
                    <a:pt x="202" y="268"/>
                    <a:pt x="173" y="268"/>
                  </a:cubicBezTo>
                  <a:cubicBezTo>
                    <a:pt x="122" y="268"/>
                    <a:pt x="119" y="231"/>
                    <a:pt x="119" y="173"/>
                  </a:cubicBezTo>
                  <a:cubicBezTo>
                    <a:pt x="119" y="8"/>
                    <a:pt x="119" y="8"/>
                    <a:pt x="119" y="8"/>
                  </a:cubicBezTo>
                  <a:cubicBezTo>
                    <a:pt x="119" y="2"/>
                    <a:pt x="116" y="0"/>
                    <a:pt x="111" y="0"/>
                  </a:cubicBezTo>
                  <a:lnTo>
                    <a:pt x="9"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sp>
          <p:nvSpPr>
            <p:cNvPr id="24" name="Freeform 19"/>
            <p:cNvSpPr>
              <a:spLocks/>
            </p:cNvSpPr>
            <p:nvPr userDrawn="1"/>
          </p:nvSpPr>
          <p:spPr bwMode="auto">
            <a:xfrm>
              <a:off x="7799388" y="6348413"/>
              <a:ext cx="295275" cy="211138"/>
            </a:xfrm>
            <a:custGeom>
              <a:avLst/>
              <a:gdLst>
                <a:gd name="T0" fmla="*/ 0 w 467"/>
                <a:gd name="T1" fmla="*/ 322 h 330"/>
                <a:gd name="T2" fmla="*/ 8 w 467"/>
                <a:gd name="T3" fmla="*/ 330 h 330"/>
                <a:gd name="T4" fmla="*/ 62 w 467"/>
                <a:gd name="T5" fmla="*/ 330 h 330"/>
                <a:gd name="T6" fmla="*/ 70 w 467"/>
                <a:gd name="T7" fmla="*/ 322 h 330"/>
                <a:gd name="T8" fmla="*/ 70 w 467"/>
                <a:gd name="T9" fmla="*/ 104 h 330"/>
                <a:gd name="T10" fmla="*/ 145 w 467"/>
                <a:gd name="T11" fmla="*/ 62 h 330"/>
                <a:gd name="T12" fmla="*/ 198 w 467"/>
                <a:gd name="T13" fmla="*/ 157 h 330"/>
                <a:gd name="T14" fmla="*/ 198 w 467"/>
                <a:gd name="T15" fmla="*/ 322 h 330"/>
                <a:gd name="T16" fmla="*/ 206 w 467"/>
                <a:gd name="T17" fmla="*/ 330 h 330"/>
                <a:gd name="T18" fmla="*/ 261 w 467"/>
                <a:gd name="T19" fmla="*/ 330 h 330"/>
                <a:gd name="T20" fmla="*/ 268 w 467"/>
                <a:gd name="T21" fmla="*/ 322 h 330"/>
                <a:gd name="T22" fmla="*/ 268 w 467"/>
                <a:gd name="T23" fmla="*/ 104 h 330"/>
                <a:gd name="T24" fmla="*/ 343 w 467"/>
                <a:gd name="T25" fmla="*/ 62 h 330"/>
                <a:gd name="T26" fmla="*/ 397 w 467"/>
                <a:gd name="T27" fmla="*/ 157 h 330"/>
                <a:gd name="T28" fmla="*/ 397 w 467"/>
                <a:gd name="T29" fmla="*/ 322 h 330"/>
                <a:gd name="T30" fmla="*/ 405 w 467"/>
                <a:gd name="T31" fmla="*/ 330 h 330"/>
                <a:gd name="T32" fmla="*/ 459 w 467"/>
                <a:gd name="T33" fmla="*/ 330 h 330"/>
                <a:gd name="T34" fmla="*/ 467 w 467"/>
                <a:gd name="T35" fmla="*/ 322 h 330"/>
                <a:gd name="T36" fmla="*/ 467 w 467"/>
                <a:gd name="T37" fmla="*/ 137 h 330"/>
                <a:gd name="T38" fmla="*/ 363 w 467"/>
                <a:gd name="T39" fmla="*/ 0 h 330"/>
                <a:gd name="T40" fmla="*/ 253 w 467"/>
                <a:gd name="T41" fmla="*/ 54 h 330"/>
                <a:gd name="T42" fmla="*/ 165 w 467"/>
                <a:gd name="T43" fmla="*/ 0 h 330"/>
                <a:gd name="T44" fmla="*/ 70 w 467"/>
                <a:gd name="T45" fmla="*/ 50 h 330"/>
                <a:gd name="T46" fmla="*/ 68 w 467"/>
                <a:gd name="T47" fmla="*/ 50 h 330"/>
                <a:gd name="T48" fmla="*/ 68 w 467"/>
                <a:gd name="T49" fmla="*/ 18 h 330"/>
                <a:gd name="T50" fmla="*/ 60 w 467"/>
                <a:gd name="T51" fmla="*/ 10 h 330"/>
                <a:gd name="T52" fmla="*/ 8 w 467"/>
                <a:gd name="T53" fmla="*/ 10 h 330"/>
                <a:gd name="T54" fmla="*/ 0 w 467"/>
                <a:gd name="T55" fmla="*/ 18 h 330"/>
                <a:gd name="T56" fmla="*/ 0 w 467"/>
                <a:gd name="T57" fmla="*/ 3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7" h="330">
                  <a:moveTo>
                    <a:pt x="0" y="322"/>
                  </a:moveTo>
                  <a:cubicBezTo>
                    <a:pt x="0" y="328"/>
                    <a:pt x="2" y="330"/>
                    <a:pt x="8" y="330"/>
                  </a:cubicBezTo>
                  <a:cubicBezTo>
                    <a:pt x="62" y="330"/>
                    <a:pt x="62" y="330"/>
                    <a:pt x="62" y="330"/>
                  </a:cubicBezTo>
                  <a:cubicBezTo>
                    <a:pt x="68" y="330"/>
                    <a:pt x="70" y="328"/>
                    <a:pt x="70" y="322"/>
                  </a:cubicBezTo>
                  <a:cubicBezTo>
                    <a:pt x="70" y="104"/>
                    <a:pt x="70" y="104"/>
                    <a:pt x="70" y="104"/>
                  </a:cubicBezTo>
                  <a:cubicBezTo>
                    <a:pt x="91" y="75"/>
                    <a:pt x="115" y="62"/>
                    <a:pt x="145" y="62"/>
                  </a:cubicBezTo>
                  <a:cubicBezTo>
                    <a:pt x="196" y="62"/>
                    <a:pt x="198" y="99"/>
                    <a:pt x="198" y="157"/>
                  </a:cubicBezTo>
                  <a:cubicBezTo>
                    <a:pt x="198" y="322"/>
                    <a:pt x="198" y="322"/>
                    <a:pt x="198" y="322"/>
                  </a:cubicBezTo>
                  <a:cubicBezTo>
                    <a:pt x="198" y="328"/>
                    <a:pt x="200" y="330"/>
                    <a:pt x="206" y="330"/>
                  </a:cubicBezTo>
                  <a:cubicBezTo>
                    <a:pt x="261" y="330"/>
                    <a:pt x="261" y="330"/>
                    <a:pt x="261" y="330"/>
                  </a:cubicBezTo>
                  <a:cubicBezTo>
                    <a:pt x="267" y="330"/>
                    <a:pt x="268" y="328"/>
                    <a:pt x="268" y="322"/>
                  </a:cubicBezTo>
                  <a:cubicBezTo>
                    <a:pt x="268" y="104"/>
                    <a:pt x="268" y="104"/>
                    <a:pt x="268" y="104"/>
                  </a:cubicBezTo>
                  <a:cubicBezTo>
                    <a:pt x="289" y="75"/>
                    <a:pt x="313" y="62"/>
                    <a:pt x="343" y="62"/>
                  </a:cubicBezTo>
                  <a:cubicBezTo>
                    <a:pt x="394" y="62"/>
                    <a:pt x="397" y="99"/>
                    <a:pt x="397" y="157"/>
                  </a:cubicBezTo>
                  <a:cubicBezTo>
                    <a:pt x="397" y="322"/>
                    <a:pt x="397" y="322"/>
                    <a:pt x="397" y="322"/>
                  </a:cubicBezTo>
                  <a:cubicBezTo>
                    <a:pt x="397" y="328"/>
                    <a:pt x="399" y="330"/>
                    <a:pt x="405" y="330"/>
                  </a:cubicBezTo>
                  <a:cubicBezTo>
                    <a:pt x="459" y="330"/>
                    <a:pt x="459" y="330"/>
                    <a:pt x="459" y="330"/>
                  </a:cubicBezTo>
                  <a:cubicBezTo>
                    <a:pt x="465" y="330"/>
                    <a:pt x="467" y="328"/>
                    <a:pt x="467" y="322"/>
                  </a:cubicBezTo>
                  <a:cubicBezTo>
                    <a:pt x="467" y="137"/>
                    <a:pt x="467" y="137"/>
                    <a:pt x="467" y="137"/>
                  </a:cubicBezTo>
                  <a:cubicBezTo>
                    <a:pt x="467" y="23"/>
                    <a:pt x="417" y="0"/>
                    <a:pt x="363" y="0"/>
                  </a:cubicBezTo>
                  <a:cubicBezTo>
                    <a:pt x="316" y="0"/>
                    <a:pt x="283" y="18"/>
                    <a:pt x="253" y="54"/>
                  </a:cubicBezTo>
                  <a:cubicBezTo>
                    <a:pt x="235" y="12"/>
                    <a:pt x="201" y="0"/>
                    <a:pt x="165" y="0"/>
                  </a:cubicBezTo>
                  <a:cubicBezTo>
                    <a:pt x="124" y="0"/>
                    <a:pt x="97" y="16"/>
                    <a:pt x="70" y="50"/>
                  </a:cubicBezTo>
                  <a:cubicBezTo>
                    <a:pt x="68" y="50"/>
                    <a:pt x="68" y="50"/>
                    <a:pt x="68" y="50"/>
                  </a:cubicBezTo>
                  <a:cubicBezTo>
                    <a:pt x="68" y="18"/>
                    <a:pt x="68" y="18"/>
                    <a:pt x="68" y="18"/>
                  </a:cubicBezTo>
                  <a:cubicBezTo>
                    <a:pt x="68" y="12"/>
                    <a:pt x="65" y="10"/>
                    <a:pt x="60" y="10"/>
                  </a:cubicBezTo>
                  <a:cubicBezTo>
                    <a:pt x="8" y="10"/>
                    <a:pt x="8" y="10"/>
                    <a:pt x="8" y="10"/>
                  </a:cubicBezTo>
                  <a:cubicBezTo>
                    <a:pt x="2" y="10"/>
                    <a:pt x="0" y="12"/>
                    <a:pt x="0" y="18"/>
                  </a:cubicBezTo>
                  <a:lnTo>
                    <a:pt x="0" y="32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sz="1800" dirty="0"/>
            </a:p>
          </p:txBody>
        </p:sp>
      </p:grpSp>
    </p:spTree>
    <p:extLst>
      <p:ext uri="{BB962C8B-B14F-4D97-AF65-F5344CB8AC3E}">
        <p14:creationId xmlns:p14="http://schemas.microsoft.com/office/powerpoint/2010/main" val="296814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nl-NL" dirty="0"/>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6713495" y="6356350"/>
            <a:ext cx="810985" cy="365125"/>
          </a:xfrm>
          <a:prstGeom prst="rect">
            <a:avLst/>
          </a:prstGeom>
        </p:spPr>
        <p:txBody>
          <a:bodyPr vert="horz" lIns="91440" tIns="45720" rIns="91440" bIns="45720" rtlCol="0" anchor="ctr"/>
          <a:lstStyle>
            <a:lvl1pPr algn="l">
              <a:defRPr sz="1000" b="0" i="0">
                <a:solidFill>
                  <a:schemeClr val="tx1"/>
                </a:solidFill>
                <a:latin typeface="Calibri" panose="020F0502020204030204" pitchFamily="34" charset="0"/>
                <a:ea typeface="Calibri" panose="020F0502020204030204" pitchFamily="34" charset="0"/>
              </a:defRPr>
            </a:lvl1pPr>
          </a:lstStyle>
          <a:p>
            <a:fld id="{D50E7C93-60E8-8648-8DE9-FA3C271682D0}" type="datetimeFigureOut">
              <a:rPr lang="nl-NL" smtClean="0"/>
              <a:pPr/>
              <a:t>24-9-2026</a:t>
            </a:fld>
            <a:endParaRPr lang="nl-NL" dirty="0"/>
          </a:p>
        </p:txBody>
      </p:sp>
      <p:sp>
        <p:nvSpPr>
          <p:cNvPr id="5" name="Tijdelijke aanduiding voor voettekst 4"/>
          <p:cNvSpPr>
            <a:spLocks noGrp="1"/>
          </p:cNvSpPr>
          <p:nvPr>
            <p:ph type="ftr" sz="quarter" idx="3"/>
          </p:nvPr>
        </p:nvSpPr>
        <p:spPr>
          <a:xfrm>
            <a:off x="838200" y="6356350"/>
            <a:ext cx="5323114" cy="365125"/>
          </a:xfrm>
          <a:prstGeom prst="rect">
            <a:avLst/>
          </a:prstGeom>
        </p:spPr>
        <p:txBody>
          <a:bodyPr vert="horz" lIns="91440" tIns="45720" rIns="91440" bIns="45720" rtlCol="0" anchor="ctr"/>
          <a:lstStyle>
            <a:lvl1pPr algn="l">
              <a:defRPr sz="1000" b="0" i="0">
                <a:solidFill>
                  <a:schemeClr val="tx1"/>
                </a:solidFill>
                <a:latin typeface="Calibri" panose="020F0502020204030204" pitchFamily="34" charset="0"/>
                <a:ea typeface="Calibri" panose="020F0502020204030204" pitchFamily="34" charset="0"/>
              </a:defRPr>
            </a:lvl1pPr>
          </a:lstStyle>
          <a:p>
            <a:endParaRPr lang="nl-NL" dirty="0"/>
          </a:p>
        </p:txBody>
      </p:sp>
      <p:sp>
        <p:nvSpPr>
          <p:cNvPr id="6" name="Tijdelijke aanduiding voor dianummer 5"/>
          <p:cNvSpPr>
            <a:spLocks noGrp="1"/>
          </p:cNvSpPr>
          <p:nvPr>
            <p:ph type="sldNum" sz="quarter" idx="4"/>
          </p:nvPr>
        </p:nvSpPr>
        <p:spPr>
          <a:xfrm>
            <a:off x="7935416" y="6356350"/>
            <a:ext cx="810985" cy="365125"/>
          </a:xfrm>
          <a:prstGeom prst="rect">
            <a:avLst/>
          </a:prstGeom>
        </p:spPr>
        <p:txBody>
          <a:bodyPr vert="horz" lIns="91440" tIns="45720" rIns="91440" bIns="45720" rtlCol="0" anchor="ctr"/>
          <a:lstStyle>
            <a:lvl1pPr algn="r">
              <a:defRPr sz="1200" b="0" i="0">
                <a:solidFill>
                  <a:schemeClr val="tx1"/>
                </a:solidFill>
                <a:latin typeface="Calibri" panose="020F0502020204030204" pitchFamily="34" charset="0"/>
                <a:ea typeface="Calibri" panose="020F0502020204030204" pitchFamily="34" charset="0"/>
              </a:defRPr>
            </a:lvl1pPr>
          </a:lstStyle>
          <a:p>
            <a:fld id="{3DD1B430-5217-004E-9578-39CC94448185}" type="slidenum">
              <a:rPr lang="nl-NL" smtClean="0"/>
              <a:pPr/>
              <a:t>‹nr.›</a:t>
            </a:fld>
            <a:endParaRPr lang="nl-NL" dirty="0"/>
          </a:p>
        </p:txBody>
      </p:sp>
    </p:spTree>
    <p:extLst>
      <p:ext uri="{BB962C8B-B14F-4D97-AF65-F5344CB8AC3E}">
        <p14:creationId xmlns:p14="http://schemas.microsoft.com/office/powerpoint/2010/main" val="31416054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2" r:id="rId10"/>
    <p:sldLayoutId id="2147483673" r:id="rId11"/>
    <p:sldLayoutId id="2147483674" r:id="rId12"/>
    <p:sldLayoutId id="214748367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chemeClr val="accent1"/>
          </a:solidFill>
          <a:latin typeface="Calibri" panose="020F0502020204030204" pitchFamily="34" charset="0"/>
          <a:ea typeface="Calibri" panose="020F0502020204030204" pitchFamily="34" charset="0"/>
          <a:cs typeface="+mj-cs"/>
        </a:defRPr>
      </a:lvl1pPr>
    </p:titleStyle>
    <p:bodyStyle>
      <a:lvl1pPr marL="228600" indent="-228600" algn="l" defTabSz="914400" rtl="0" eaLnBrk="1" latinLnBrk="0" hangingPunct="1">
        <a:lnSpc>
          <a:spcPct val="100000"/>
        </a:lnSpc>
        <a:spcBef>
          <a:spcPts val="800"/>
        </a:spcBef>
        <a:buFont typeface="Arial"/>
        <a:buChar char="•"/>
        <a:defRPr sz="2400" b="0" i="0" kern="1200">
          <a:solidFill>
            <a:schemeClr val="accent1"/>
          </a:solidFill>
          <a:latin typeface="Calibri" panose="020F0502020204030204" pitchFamily="34" charset="0"/>
          <a:ea typeface="Calibri" panose="020F0502020204030204" pitchFamily="34" charset="0"/>
          <a:cs typeface="+mn-cs"/>
        </a:defRPr>
      </a:lvl1pPr>
      <a:lvl2pPr marL="685800" indent="-228600" algn="l" defTabSz="914400" rtl="0" eaLnBrk="1" latinLnBrk="0" hangingPunct="1">
        <a:lnSpc>
          <a:spcPct val="100000"/>
        </a:lnSpc>
        <a:spcBef>
          <a:spcPts val="500"/>
        </a:spcBef>
        <a:buFont typeface="Systeemlettertype"/>
        <a:buChar char="–"/>
        <a:defRPr sz="2000" b="0" i="0" kern="1200">
          <a:solidFill>
            <a:schemeClr val="accent1"/>
          </a:solidFill>
          <a:latin typeface="Calibri" panose="020F0502020204030204" pitchFamily="34" charset="0"/>
          <a:ea typeface="Calibri" panose="020F0502020204030204" pitchFamily="34" charset="0"/>
          <a:cs typeface="+mn-cs"/>
        </a:defRPr>
      </a:lvl2pPr>
      <a:lvl3pPr marL="1143000" indent="-228600" algn="l" defTabSz="914400" rtl="0" eaLnBrk="1" latinLnBrk="0" hangingPunct="1">
        <a:lnSpc>
          <a:spcPct val="100000"/>
        </a:lnSpc>
        <a:spcBef>
          <a:spcPts val="500"/>
        </a:spcBef>
        <a:buFont typeface="Arial"/>
        <a:buChar char="•"/>
        <a:defRPr sz="1800" b="0" i="0" kern="1200">
          <a:solidFill>
            <a:schemeClr val="accent1"/>
          </a:solidFill>
          <a:latin typeface="Calibri" panose="020F0502020204030204" pitchFamily="34" charset="0"/>
          <a:ea typeface="Calibri" panose="020F0502020204030204" pitchFamily="34" charset="0"/>
          <a:cs typeface="+mn-cs"/>
        </a:defRPr>
      </a:lvl3pPr>
      <a:lvl4pPr marL="1600200" indent="-228600" algn="l" defTabSz="914400" rtl="0" eaLnBrk="1" latinLnBrk="0" hangingPunct="1">
        <a:lnSpc>
          <a:spcPct val="100000"/>
        </a:lnSpc>
        <a:spcBef>
          <a:spcPts val="500"/>
        </a:spcBef>
        <a:buFont typeface="Systeemlettertype"/>
        <a:buChar char="–"/>
        <a:defRPr sz="1600" b="0" i="0" kern="1200">
          <a:solidFill>
            <a:schemeClr val="accent1"/>
          </a:solidFill>
          <a:latin typeface="Calibri" panose="020F0502020204030204" pitchFamily="34" charset="0"/>
          <a:ea typeface="Calibri" panose="020F0502020204030204" pitchFamily="34" charset="0"/>
          <a:cs typeface="+mn-cs"/>
        </a:defRPr>
      </a:lvl4pPr>
      <a:lvl5pPr marL="2057400" indent="-228600" algn="l" defTabSz="914400" rtl="0" eaLnBrk="1" latinLnBrk="0" hangingPunct="1">
        <a:lnSpc>
          <a:spcPct val="100000"/>
        </a:lnSpc>
        <a:spcBef>
          <a:spcPts val="500"/>
        </a:spcBef>
        <a:buFont typeface="Systeemlettertype"/>
        <a:buChar char="»"/>
        <a:defRPr sz="1400" b="0" i="0" kern="1200">
          <a:solidFill>
            <a:schemeClr val="accent1"/>
          </a:solidFill>
          <a:latin typeface="Calibri" panose="020F0502020204030204" pitchFamily="34" charset="0"/>
          <a:ea typeface="Calibri" panose="020F0502020204030204" pitchFamily="34" charset="0"/>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xml"/><Relationship Id="rId1" Type="http://schemas.openxmlformats.org/officeDocument/2006/relationships/tags" Target="../tags/tag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3.xml"/><Relationship Id="rId7" Type="http://schemas.openxmlformats.org/officeDocument/2006/relationships/image" Target="../media/image29.png"/><Relationship Id="rId2" Type="http://schemas.openxmlformats.org/officeDocument/2006/relationships/slideLayout" Target="../slideLayouts/slideLayout10.xml"/><Relationship Id="rId1" Type="http://schemas.openxmlformats.org/officeDocument/2006/relationships/tags" Target="../tags/tag2.xml"/><Relationship Id="rId6" Type="http://schemas.openxmlformats.org/officeDocument/2006/relationships/image" Target="../media/image28.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35.png"/><Relationship Id="rId2" Type="http://schemas.openxmlformats.org/officeDocument/2006/relationships/slideLayout" Target="../slideLayouts/slideLayout10.xml"/><Relationship Id="rId1" Type="http://schemas.openxmlformats.org/officeDocument/2006/relationships/tags" Target="../tags/tag4.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18.jp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hyperlink" Target="http://www.ukonnetwerk.nl/" TargetMode="External"/><Relationship Id="rId11" Type="http://schemas.openxmlformats.org/officeDocument/2006/relationships/image" Target="../media/image22.png"/><Relationship Id="rId5" Type="http://schemas.openxmlformats.org/officeDocument/2006/relationships/hyperlink" Target="http://www.ukonnetwerk.nl/themas/dementie-op-oudere-leeftijd/SABA/" TargetMode="External"/><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inhoud 4" descr="Afbeelding met schermopname, Rechthoek, Turquoise, water&#10;&#10;Automatisch gegenereerde beschrijving">
            <a:extLst>
              <a:ext uri="{FF2B5EF4-FFF2-40B4-BE49-F238E27FC236}">
                <a16:creationId xmlns:a16="http://schemas.microsoft.com/office/drawing/2014/main" id="{744C8DEC-BB3C-CC04-0800-E40139890E11}"/>
              </a:ext>
            </a:extLst>
          </p:cNvPr>
          <p:cNvPicPr>
            <a:picLocks noChangeAspect="1"/>
          </p:cNvPicPr>
          <p:nvPr/>
        </p:nvPicPr>
        <p:blipFill rotWithShape="1">
          <a:blip r:embed="rId3"/>
          <a:srcRect l="12741" t="3472" r="1" b="4806"/>
          <a:stretch/>
        </p:blipFill>
        <p:spPr>
          <a:xfrm>
            <a:off x="1" y="-185530"/>
            <a:ext cx="12191999" cy="6370741"/>
          </a:xfrm>
          <a:prstGeom prst="rect">
            <a:avLst/>
          </a:prstGeom>
          <a:noFill/>
        </p:spPr>
      </p:pic>
      <p:pic>
        <p:nvPicPr>
          <p:cNvPr id="3" name="Afbeelding 2" descr="Afbeelding met tekenfilm, tekening, illustratie, Tekenfilm&#10;&#10;Door AI gegenereerde inhoud is mogelijk onjuist.">
            <a:extLst>
              <a:ext uri="{FF2B5EF4-FFF2-40B4-BE49-F238E27FC236}">
                <a16:creationId xmlns:a16="http://schemas.microsoft.com/office/drawing/2014/main" id="{7D01557D-7100-082D-625B-23B562CBB05C}"/>
              </a:ext>
            </a:extLst>
          </p:cNvPr>
          <p:cNvPicPr>
            <a:picLocks noChangeAspect="1"/>
          </p:cNvPicPr>
          <p:nvPr/>
        </p:nvPicPr>
        <p:blipFill>
          <a:blip r:embed="rId4"/>
          <a:stretch>
            <a:fillRect/>
          </a:stretch>
        </p:blipFill>
        <p:spPr>
          <a:xfrm>
            <a:off x="4136860" y="1908313"/>
            <a:ext cx="3405235" cy="3389645"/>
          </a:xfrm>
          <a:prstGeom prst="rect">
            <a:avLst/>
          </a:prstGeom>
        </p:spPr>
      </p:pic>
      <p:sp>
        <p:nvSpPr>
          <p:cNvPr id="8" name="Tekstvak 7">
            <a:extLst>
              <a:ext uri="{FF2B5EF4-FFF2-40B4-BE49-F238E27FC236}">
                <a16:creationId xmlns:a16="http://schemas.microsoft.com/office/drawing/2014/main" id="{AD40C990-1B0A-E91E-57D5-119583398016}"/>
              </a:ext>
            </a:extLst>
          </p:cNvPr>
          <p:cNvSpPr txBox="1"/>
          <p:nvPr/>
        </p:nvSpPr>
        <p:spPr>
          <a:xfrm>
            <a:off x="1007168" y="583094"/>
            <a:ext cx="10031896" cy="1311965"/>
          </a:xfrm>
          <a:prstGeom prst="rect">
            <a:avLst/>
          </a:prstGeom>
          <a:noFill/>
        </p:spPr>
        <p:txBody>
          <a:bodyPr wrap="square" rtlCol="0">
            <a:noAutofit/>
          </a:bodyPr>
          <a:lstStyle/>
          <a:p>
            <a:pPr algn="ctr">
              <a:lnSpc>
                <a:spcPct val="90000"/>
              </a:lnSpc>
              <a:spcBef>
                <a:spcPts val="1000"/>
              </a:spcBef>
            </a:pPr>
            <a:r>
              <a:rPr lang="nl-NL" sz="4800" b="1" dirty="0">
                <a:solidFill>
                  <a:srgbClr val="00587F"/>
                </a:solidFill>
                <a:latin typeface="Source Sans Pro" panose="020B0503030403020204" pitchFamily="34" charset="0"/>
                <a:ea typeface="Source Sans Pro" panose="020B0503030403020204" pitchFamily="34" charset="0"/>
              </a:rPr>
              <a:t>Samen in Actie bij Apathie: SABA</a:t>
            </a:r>
          </a:p>
        </p:txBody>
      </p:sp>
      <p:sp>
        <p:nvSpPr>
          <p:cNvPr id="2" name="Rechthoek 1">
            <a:extLst>
              <a:ext uri="{FF2B5EF4-FFF2-40B4-BE49-F238E27FC236}">
                <a16:creationId xmlns:a16="http://schemas.microsoft.com/office/drawing/2014/main" id="{2A1B6CCB-2054-9748-3CED-86EAE5692C8C}"/>
              </a:ext>
            </a:extLst>
          </p:cNvPr>
          <p:cNvSpPr/>
          <p:nvPr/>
        </p:nvSpPr>
        <p:spPr>
          <a:xfrm>
            <a:off x="-1" y="6205483"/>
            <a:ext cx="12191999" cy="6504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Afbeelding 4" descr="Afbeelding met tekst, Lettertype, Graphics, grafische vormgeving&#10;&#10;Door AI gegenereerde inhoud is mogelijk onjuist.">
            <a:extLst>
              <a:ext uri="{FF2B5EF4-FFF2-40B4-BE49-F238E27FC236}">
                <a16:creationId xmlns:a16="http://schemas.microsoft.com/office/drawing/2014/main" id="{61F61BDE-7881-2F2A-7E54-DA59130B3E31}"/>
              </a:ext>
            </a:extLst>
          </p:cNvPr>
          <p:cNvPicPr>
            <a:picLocks noChangeAspect="1"/>
          </p:cNvPicPr>
          <p:nvPr/>
        </p:nvPicPr>
        <p:blipFill>
          <a:blip r:embed="rId5"/>
          <a:stretch>
            <a:fillRect/>
          </a:stretch>
        </p:blipFill>
        <p:spPr>
          <a:xfrm>
            <a:off x="304800" y="6355504"/>
            <a:ext cx="990600" cy="350416"/>
          </a:xfrm>
          <a:prstGeom prst="rect">
            <a:avLst/>
          </a:prstGeom>
        </p:spPr>
      </p:pic>
      <p:pic>
        <p:nvPicPr>
          <p:cNvPr id="7" name="Afbeelding 6" descr="Afbeelding met tekst, Lettertype, Graphics, grafische vormgeving&#10;&#10;Door AI gegenereerde inhoud is mogelijk onjuist.">
            <a:extLst>
              <a:ext uri="{FF2B5EF4-FFF2-40B4-BE49-F238E27FC236}">
                <a16:creationId xmlns:a16="http://schemas.microsoft.com/office/drawing/2014/main" id="{3F5B28CC-D917-3739-2247-DD6332B7BB9A}"/>
              </a:ext>
            </a:extLst>
          </p:cNvPr>
          <p:cNvPicPr>
            <a:picLocks noChangeAspect="1"/>
          </p:cNvPicPr>
          <p:nvPr/>
        </p:nvPicPr>
        <p:blipFill>
          <a:blip r:embed="rId6"/>
          <a:stretch>
            <a:fillRect/>
          </a:stretch>
        </p:blipFill>
        <p:spPr>
          <a:xfrm>
            <a:off x="1874837" y="6365338"/>
            <a:ext cx="1211263" cy="436464"/>
          </a:xfrm>
          <a:prstGeom prst="rect">
            <a:avLst/>
          </a:prstGeom>
        </p:spPr>
      </p:pic>
      <p:pic>
        <p:nvPicPr>
          <p:cNvPr id="12" name="Afbeelding 11" descr="Afbeelding met Lettertype, Graphics, tekst, schermopname&#10;&#10;Door AI gegenereerde inhoud is mogelijk onjuist.">
            <a:extLst>
              <a:ext uri="{FF2B5EF4-FFF2-40B4-BE49-F238E27FC236}">
                <a16:creationId xmlns:a16="http://schemas.microsoft.com/office/drawing/2014/main" id="{7A60F23F-7318-ABFA-2BBE-6C0795302265}"/>
              </a:ext>
            </a:extLst>
          </p:cNvPr>
          <p:cNvPicPr>
            <a:picLocks noChangeAspect="1"/>
          </p:cNvPicPr>
          <p:nvPr/>
        </p:nvPicPr>
        <p:blipFill>
          <a:blip r:embed="rId7"/>
          <a:stretch>
            <a:fillRect/>
          </a:stretch>
        </p:blipFill>
        <p:spPr>
          <a:xfrm>
            <a:off x="3410417" y="6274906"/>
            <a:ext cx="1452885" cy="492627"/>
          </a:xfrm>
          <a:prstGeom prst="rect">
            <a:avLst/>
          </a:prstGeom>
        </p:spPr>
      </p:pic>
      <p:pic>
        <p:nvPicPr>
          <p:cNvPr id="14" name="Afbeelding 13" descr="Afbeelding met Lettertype, Graphics, logo, tekst&#10;&#10;Door AI gegenereerde inhoud is mogelijk onjuist.">
            <a:extLst>
              <a:ext uri="{FF2B5EF4-FFF2-40B4-BE49-F238E27FC236}">
                <a16:creationId xmlns:a16="http://schemas.microsoft.com/office/drawing/2014/main" id="{47938E1E-A5B6-F89B-583E-E3F4D0B89EE4}"/>
              </a:ext>
            </a:extLst>
          </p:cNvPr>
          <p:cNvPicPr>
            <a:picLocks noChangeAspect="1"/>
          </p:cNvPicPr>
          <p:nvPr/>
        </p:nvPicPr>
        <p:blipFill>
          <a:blip r:embed="rId8"/>
          <a:stretch>
            <a:fillRect/>
          </a:stretch>
        </p:blipFill>
        <p:spPr>
          <a:xfrm>
            <a:off x="5213817" y="6364589"/>
            <a:ext cx="1323525" cy="311974"/>
          </a:xfrm>
          <a:prstGeom prst="rect">
            <a:avLst/>
          </a:prstGeom>
        </p:spPr>
      </p:pic>
      <p:pic>
        <p:nvPicPr>
          <p:cNvPr id="16" name="Afbeelding 15" descr="Afbeelding met tekst, Lettertype, logo, Graphics&#10;&#10;Door AI gegenereerde inhoud is mogelijk onjuist.">
            <a:extLst>
              <a:ext uri="{FF2B5EF4-FFF2-40B4-BE49-F238E27FC236}">
                <a16:creationId xmlns:a16="http://schemas.microsoft.com/office/drawing/2014/main" id="{77E39624-DF8D-EE09-3239-87ACDEAE84B3}"/>
              </a:ext>
            </a:extLst>
          </p:cNvPr>
          <p:cNvPicPr>
            <a:picLocks noChangeAspect="1"/>
          </p:cNvPicPr>
          <p:nvPr/>
        </p:nvPicPr>
        <p:blipFill>
          <a:blip r:embed="rId9"/>
          <a:stretch>
            <a:fillRect/>
          </a:stretch>
        </p:blipFill>
        <p:spPr>
          <a:xfrm>
            <a:off x="6887857" y="6283125"/>
            <a:ext cx="1237933" cy="495173"/>
          </a:xfrm>
          <a:prstGeom prst="rect">
            <a:avLst/>
          </a:prstGeom>
        </p:spPr>
      </p:pic>
      <p:pic>
        <p:nvPicPr>
          <p:cNvPr id="18" name="Afbeelding 17" descr="Afbeelding met tekst, Lettertype, logo, Graphics&#10;&#10;Door AI gegenereerde inhoud is mogelijk onjuist.">
            <a:extLst>
              <a:ext uri="{FF2B5EF4-FFF2-40B4-BE49-F238E27FC236}">
                <a16:creationId xmlns:a16="http://schemas.microsoft.com/office/drawing/2014/main" id="{15F42EAC-778B-03F9-9259-533F26BA6C9A}"/>
              </a:ext>
            </a:extLst>
          </p:cNvPr>
          <p:cNvPicPr>
            <a:picLocks noChangeAspect="1"/>
          </p:cNvPicPr>
          <p:nvPr/>
        </p:nvPicPr>
        <p:blipFill>
          <a:blip r:embed="rId10"/>
          <a:srcRect t="31287" b="28134"/>
          <a:stretch/>
        </p:blipFill>
        <p:spPr>
          <a:xfrm>
            <a:off x="8476305" y="6378335"/>
            <a:ext cx="1261878" cy="284482"/>
          </a:xfrm>
          <a:prstGeom prst="rect">
            <a:avLst/>
          </a:prstGeom>
        </p:spPr>
      </p:pic>
      <p:pic>
        <p:nvPicPr>
          <p:cNvPr id="20" name="Afbeelding 19" descr="Afbeelding met Lettertype, logo, Graphics, symbool&#10;&#10;Door AI gegenereerde inhoud is mogelijk onjuist.">
            <a:extLst>
              <a:ext uri="{FF2B5EF4-FFF2-40B4-BE49-F238E27FC236}">
                <a16:creationId xmlns:a16="http://schemas.microsoft.com/office/drawing/2014/main" id="{B2D5B278-395F-0F3C-02E5-0F8712A2BF5C}"/>
              </a:ext>
            </a:extLst>
          </p:cNvPr>
          <p:cNvPicPr>
            <a:picLocks noChangeAspect="1"/>
          </p:cNvPicPr>
          <p:nvPr/>
        </p:nvPicPr>
        <p:blipFill>
          <a:blip r:embed="rId11"/>
          <a:stretch>
            <a:fillRect/>
          </a:stretch>
        </p:blipFill>
        <p:spPr>
          <a:xfrm>
            <a:off x="10150345" y="6388217"/>
            <a:ext cx="934240" cy="227913"/>
          </a:xfrm>
          <a:prstGeom prst="rect">
            <a:avLst/>
          </a:prstGeom>
        </p:spPr>
      </p:pic>
      <p:pic>
        <p:nvPicPr>
          <p:cNvPr id="22" name="Afbeelding 21" descr="Afbeelding met zwart, schermopname, duisternis, Graphics&#10;&#10;Door AI gegenereerde inhoud is mogelijk onjuist.">
            <a:extLst>
              <a:ext uri="{FF2B5EF4-FFF2-40B4-BE49-F238E27FC236}">
                <a16:creationId xmlns:a16="http://schemas.microsoft.com/office/drawing/2014/main" id="{4F03B52B-F217-BCD5-6EF4-208B724FE4B9}"/>
              </a:ext>
            </a:extLst>
          </p:cNvPr>
          <p:cNvPicPr>
            <a:picLocks noChangeAspect="1"/>
          </p:cNvPicPr>
          <p:nvPr/>
        </p:nvPicPr>
        <p:blipFill>
          <a:blip r:embed="rId12"/>
          <a:stretch>
            <a:fillRect/>
          </a:stretch>
        </p:blipFill>
        <p:spPr>
          <a:xfrm>
            <a:off x="11441948" y="6324233"/>
            <a:ext cx="392686" cy="392686"/>
          </a:xfrm>
          <a:prstGeom prst="rect">
            <a:avLst/>
          </a:prstGeom>
        </p:spPr>
      </p:pic>
    </p:spTree>
    <p:extLst>
      <p:ext uri="{BB962C8B-B14F-4D97-AF65-F5344CB8AC3E}">
        <p14:creationId xmlns:p14="http://schemas.microsoft.com/office/powerpoint/2010/main" val="2514021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1D87-61C4-EA8C-8CA4-9E35C70EC8E1}"/>
            </a:ext>
          </a:extLst>
        </p:cNvPr>
        <p:cNvGrpSpPr/>
        <p:nvPr/>
      </p:nvGrpSpPr>
      <p:grpSpPr>
        <a:xfrm>
          <a:off x="0" y="0"/>
          <a:ext cx="0" cy="0"/>
          <a:chOff x="0" y="0"/>
          <a:chExt cx="0" cy="0"/>
        </a:xfrm>
      </p:grpSpPr>
      <p:pic>
        <p:nvPicPr>
          <p:cNvPr id="4" name="Tijdelijke aanduiding voor inhoud 4" descr="Afbeelding met schermopname, Rechthoek, Turquoise, water&#10;&#10;Automatisch gegenereerde beschrijving">
            <a:extLst>
              <a:ext uri="{FF2B5EF4-FFF2-40B4-BE49-F238E27FC236}">
                <a16:creationId xmlns:a16="http://schemas.microsoft.com/office/drawing/2014/main" id="{3A457ED7-7E81-E23E-A85A-E5FB27A3C503}"/>
              </a:ext>
            </a:extLst>
          </p:cNvPr>
          <p:cNvPicPr>
            <a:picLocks noChangeAspect="1"/>
          </p:cNvPicPr>
          <p:nvPr/>
        </p:nvPicPr>
        <p:blipFill rotWithShape="1">
          <a:blip r:embed="rId4"/>
          <a:srcRect t="3472" r="1" b="4806"/>
          <a:stretch/>
        </p:blipFill>
        <p:spPr>
          <a:xfrm>
            <a:off x="-1" y="-437322"/>
            <a:ext cx="12273937" cy="7295322"/>
          </a:xfrm>
          <a:prstGeom prst="rect">
            <a:avLst/>
          </a:prstGeom>
          <a:noFill/>
        </p:spPr>
      </p:pic>
      <p:sp>
        <p:nvSpPr>
          <p:cNvPr id="2" name="Titel 1">
            <a:extLst>
              <a:ext uri="{FF2B5EF4-FFF2-40B4-BE49-F238E27FC236}">
                <a16:creationId xmlns:a16="http://schemas.microsoft.com/office/drawing/2014/main" id="{55F8C9EC-01E6-D94B-2925-AEC2040AD308}"/>
              </a:ext>
            </a:extLst>
          </p:cNvPr>
          <p:cNvSpPr>
            <a:spLocks noGrp="1"/>
          </p:cNvSpPr>
          <p:nvPr>
            <p:ph type="title"/>
          </p:nvPr>
        </p:nvSpPr>
        <p:spPr>
          <a:xfrm>
            <a:off x="2512341" y="640914"/>
            <a:ext cx="6714787" cy="533400"/>
          </a:xfrm>
        </p:spPr>
        <p:txBody>
          <a:bodyPr/>
          <a:lstStyle/>
          <a:p>
            <a:r>
              <a:rPr lang="nl-NL" sz="3600" dirty="0">
                <a:solidFill>
                  <a:srgbClr val="00587F"/>
                </a:solidFill>
                <a:latin typeface="Source Sans Pro" panose="020B0503030403020204" pitchFamily="34" charset="0"/>
                <a:ea typeface="Source Sans Pro" panose="020B0503030403020204" pitchFamily="34" charset="0"/>
              </a:rPr>
              <a:t>Wat is apathie?</a:t>
            </a:r>
          </a:p>
        </p:txBody>
      </p:sp>
      <p:sp>
        <p:nvSpPr>
          <p:cNvPr id="22" name="Rechthoek: afgeronde hoeken 4">
            <a:extLst>
              <a:ext uri="{FF2B5EF4-FFF2-40B4-BE49-F238E27FC236}">
                <a16:creationId xmlns:a16="http://schemas.microsoft.com/office/drawing/2014/main" id="{771C1DCD-F270-0200-120B-F7D16A26A1E3}"/>
              </a:ext>
            </a:extLst>
          </p:cNvPr>
          <p:cNvSpPr txBox="1"/>
          <p:nvPr/>
        </p:nvSpPr>
        <p:spPr>
          <a:xfrm>
            <a:off x="-325258" y="79011"/>
            <a:ext cx="2300400" cy="1656000"/>
          </a:xfrm>
          <a:prstGeom prst="rect">
            <a:avLst/>
          </a:prstGeom>
          <a:noFill/>
          <a:ln>
            <a:noFill/>
          </a:ln>
          <a:effectLst/>
        </p:spPr>
        <p:txBody>
          <a:bodyPr spcFirstLastPara="0" vert="horz" wrap="square" lIns="227584" tIns="227584" rIns="227584" bIns="227584" numCol="1" spcCol="1270" anchor="ctr" anchorCtr="0">
            <a:noAutofit/>
          </a:bodyPr>
          <a:lstStyle/>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Organisatie</a:t>
            </a:r>
          </a:p>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Wijs</a:t>
            </a:r>
          </a:p>
        </p:txBody>
      </p:sp>
      <p:sp>
        <p:nvSpPr>
          <p:cNvPr id="3" name="Tekstvak 2">
            <a:extLst>
              <a:ext uri="{FF2B5EF4-FFF2-40B4-BE49-F238E27FC236}">
                <a16:creationId xmlns:a16="http://schemas.microsoft.com/office/drawing/2014/main" id="{81337B46-E89E-B637-387C-47374DF36968}"/>
              </a:ext>
            </a:extLst>
          </p:cNvPr>
          <p:cNvSpPr txBox="1"/>
          <p:nvPr/>
        </p:nvSpPr>
        <p:spPr>
          <a:xfrm>
            <a:off x="-1007390" y="1503336"/>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pic>
        <p:nvPicPr>
          <p:cNvPr id="5" name="Afbeelding 4" descr="Afbeelding met tekst, schermopname, tekenfilm, illustratie&#10;&#10;Automatisch gegenereerde beschrijving">
            <a:extLst>
              <a:ext uri="{FF2B5EF4-FFF2-40B4-BE49-F238E27FC236}">
                <a16:creationId xmlns:a16="http://schemas.microsoft.com/office/drawing/2014/main" id="{502399C2-BB53-4B8A-E6A3-EA5642B2E084}"/>
              </a:ext>
            </a:extLst>
          </p:cNvPr>
          <p:cNvPicPr>
            <a:picLocks noChangeAspect="1"/>
          </p:cNvPicPr>
          <p:nvPr/>
        </p:nvPicPr>
        <p:blipFill rotWithShape="1">
          <a:blip r:embed="rId5"/>
          <a:srcRect t="19842" r="70115"/>
          <a:stretch/>
        </p:blipFill>
        <p:spPr>
          <a:xfrm>
            <a:off x="2623204" y="1909336"/>
            <a:ext cx="2329796" cy="3540298"/>
          </a:xfrm>
          <a:prstGeom prst="rect">
            <a:avLst/>
          </a:prstGeom>
        </p:spPr>
      </p:pic>
      <p:pic>
        <p:nvPicPr>
          <p:cNvPr id="6" name="Afbeelding 5" descr="Afbeelding met tekst, schermopname, tekenfilm, illustratie&#10;&#10;Automatisch gegenereerde beschrijving">
            <a:extLst>
              <a:ext uri="{FF2B5EF4-FFF2-40B4-BE49-F238E27FC236}">
                <a16:creationId xmlns:a16="http://schemas.microsoft.com/office/drawing/2014/main" id="{82F62B4E-0FC9-BA4E-8342-DA43B588F896}"/>
              </a:ext>
            </a:extLst>
          </p:cNvPr>
          <p:cNvPicPr>
            <a:picLocks noChangeAspect="1"/>
          </p:cNvPicPr>
          <p:nvPr/>
        </p:nvPicPr>
        <p:blipFill rotWithShape="1">
          <a:blip r:embed="rId5"/>
          <a:srcRect l="24240" t="12446"/>
          <a:stretch/>
        </p:blipFill>
        <p:spPr>
          <a:xfrm>
            <a:off x="6389217" y="2982494"/>
            <a:ext cx="4940300" cy="3234592"/>
          </a:xfrm>
          <a:prstGeom prst="rect">
            <a:avLst/>
          </a:prstGeom>
        </p:spPr>
      </p:pic>
      <p:sp>
        <p:nvSpPr>
          <p:cNvPr id="8" name="Tekstvak 7">
            <a:extLst>
              <a:ext uri="{FF2B5EF4-FFF2-40B4-BE49-F238E27FC236}">
                <a16:creationId xmlns:a16="http://schemas.microsoft.com/office/drawing/2014/main" id="{BA8E8353-C7BB-A5A3-33E5-3A2438A3F8BB}"/>
              </a:ext>
            </a:extLst>
          </p:cNvPr>
          <p:cNvSpPr txBox="1"/>
          <p:nvPr/>
        </p:nvSpPr>
        <p:spPr>
          <a:xfrm>
            <a:off x="7302666" y="2123199"/>
            <a:ext cx="2765732" cy="357948"/>
          </a:xfrm>
          <a:prstGeom prst="rect">
            <a:avLst/>
          </a:prstGeom>
          <a:noFill/>
        </p:spPr>
        <p:txBody>
          <a:bodyPr wrap="none" rtlCol="0">
            <a:noAutofit/>
          </a:bodyPr>
          <a:lstStyle/>
          <a:p>
            <a:pPr algn="ctr">
              <a:lnSpc>
                <a:spcPct val="90000"/>
              </a:lnSpc>
              <a:spcBef>
                <a:spcPts val="1000"/>
              </a:spcBef>
            </a:pPr>
            <a:r>
              <a:rPr lang="nl-NL" sz="2000" b="1" dirty="0">
                <a:solidFill>
                  <a:srgbClr val="005889"/>
                </a:solidFill>
                <a:latin typeface="Source Sans Pro" panose="020B0503030403020204" pitchFamily="34" charset="0"/>
                <a:ea typeface="Source Sans Pro" panose="020B0503030403020204" pitchFamily="34" charset="0"/>
              </a:rPr>
              <a:t>Apathie</a:t>
            </a:r>
          </a:p>
        </p:txBody>
      </p:sp>
      <p:sp>
        <p:nvSpPr>
          <p:cNvPr id="9" name="Tekstvak 8">
            <a:extLst>
              <a:ext uri="{FF2B5EF4-FFF2-40B4-BE49-F238E27FC236}">
                <a16:creationId xmlns:a16="http://schemas.microsoft.com/office/drawing/2014/main" id="{D670FD8D-8ED6-085F-162F-FD78D45F80EA}"/>
              </a:ext>
            </a:extLst>
          </p:cNvPr>
          <p:cNvSpPr txBox="1"/>
          <p:nvPr/>
        </p:nvSpPr>
        <p:spPr>
          <a:xfrm>
            <a:off x="3115002" y="5088793"/>
            <a:ext cx="1346200" cy="715895"/>
          </a:xfrm>
          <a:prstGeom prst="rect">
            <a:avLst/>
          </a:prstGeom>
          <a:noFill/>
        </p:spPr>
        <p:txBody>
          <a:bodyPr wrap="none" rtlCol="0">
            <a:noAutofit/>
          </a:bodyPr>
          <a:lstStyle/>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De helft van alle </a:t>
            </a:r>
          </a:p>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mensen met dementie</a:t>
            </a:r>
          </a:p>
        </p:txBody>
      </p:sp>
      <p:pic>
        <p:nvPicPr>
          <p:cNvPr id="11" name="Afbeelding 10" descr="Afbeelding met tekenfilm, clipart, tekening, illustratie&#10;&#10;Door AI gegenereerde inhoud is mogelijk onjuist.">
            <a:extLst>
              <a:ext uri="{FF2B5EF4-FFF2-40B4-BE49-F238E27FC236}">
                <a16:creationId xmlns:a16="http://schemas.microsoft.com/office/drawing/2014/main" id="{BD71DA2D-EAED-4694-2E00-85E841E50401}"/>
              </a:ext>
            </a:extLst>
          </p:cNvPr>
          <p:cNvPicPr>
            <a:picLocks noChangeAspect="1"/>
          </p:cNvPicPr>
          <p:nvPr/>
        </p:nvPicPr>
        <p:blipFill>
          <a:blip r:embed="rId6"/>
          <a:stretch>
            <a:fillRect/>
          </a:stretch>
        </p:blipFill>
        <p:spPr>
          <a:xfrm>
            <a:off x="933171" y="4725339"/>
            <a:ext cx="938758" cy="2100470"/>
          </a:xfrm>
          <a:prstGeom prst="rect">
            <a:avLst/>
          </a:prstGeom>
        </p:spPr>
      </p:pic>
    </p:spTree>
    <p:custDataLst>
      <p:tags r:id="rId1"/>
    </p:custDataLst>
    <p:extLst>
      <p:ext uri="{BB962C8B-B14F-4D97-AF65-F5344CB8AC3E}">
        <p14:creationId xmlns:p14="http://schemas.microsoft.com/office/powerpoint/2010/main" val="461542115"/>
      </p:ext>
    </p:extLst>
  </p:cSld>
  <p:clrMapOvr>
    <a:masterClrMapping/>
  </p:clrMapOvr>
  <p:transition spd="med" advTm="833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8B8AB-09F9-0684-57C3-5C3B9771A5DB}"/>
            </a:ext>
          </a:extLst>
        </p:cNvPr>
        <p:cNvGrpSpPr/>
        <p:nvPr/>
      </p:nvGrpSpPr>
      <p:grpSpPr>
        <a:xfrm>
          <a:off x="0" y="0"/>
          <a:ext cx="0" cy="0"/>
          <a:chOff x="0" y="0"/>
          <a:chExt cx="0" cy="0"/>
        </a:xfrm>
      </p:grpSpPr>
      <p:pic>
        <p:nvPicPr>
          <p:cNvPr id="4" name="Tijdelijke aanduiding voor inhoud 4" descr="Afbeelding met schermopname, Rechthoek, Turquoise, water&#10;&#10;Automatisch gegenereerde beschrijving">
            <a:extLst>
              <a:ext uri="{FF2B5EF4-FFF2-40B4-BE49-F238E27FC236}">
                <a16:creationId xmlns:a16="http://schemas.microsoft.com/office/drawing/2014/main" id="{84691779-2F90-51E3-0DE1-6B911934DFF4}"/>
              </a:ext>
            </a:extLst>
          </p:cNvPr>
          <p:cNvPicPr>
            <a:picLocks noChangeAspect="1"/>
          </p:cNvPicPr>
          <p:nvPr/>
        </p:nvPicPr>
        <p:blipFill rotWithShape="1">
          <a:blip r:embed="rId4"/>
          <a:srcRect t="3472" r="1" b="4806"/>
          <a:stretch/>
        </p:blipFill>
        <p:spPr>
          <a:xfrm>
            <a:off x="-1" y="-119270"/>
            <a:ext cx="12273937" cy="6977270"/>
          </a:xfrm>
          <a:prstGeom prst="rect">
            <a:avLst/>
          </a:prstGeom>
          <a:noFill/>
        </p:spPr>
      </p:pic>
      <p:sp>
        <p:nvSpPr>
          <p:cNvPr id="2" name="Titel 1">
            <a:extLst>
              <a:ext uri="{FF2B5EF4-FFF2-40B4-BE49-F238E27FC236}">
                <a16:creationId xmlns:a16="http://schemas.microsoft.com/office/drawing/2014/main" id="{38758F1E-5767-6877-67C6-6511E341AFD5}"/>
              </a:ext>
            </a:extLst>
          </p:cNvPr>
          <p:cNvSpPr>
            <a:spLocks noGrp="1"/>
          </p:cNvSpPr>
          <p:nvPr>
            <p:ph type="title"/>
          </p:nvPr>
        </p:nvSpPr>
        <p:spPr>
          <a:xfrm>
            <a:off x="2512341" y="640914"/>
            <a:ext cx="6714787" cy="533400"/>
          </a:xfrm>
        </p:spPr>
        <p:txBody>
          <a:bodyPr/>
          <a:lstStyle/>
          <a:p>
            <a:r>
              <a:rPr lang="nl-NL" sz="3600" dirty="0">
                <a:solidFill>
                  <a:srgbClr val="00587F"/>
                </a:solidFill>
                <a:latin typeface="Source Sans Pro" panose="020B0503030403020204" pitchFamily="34" charset="0"/>
                <a:ea typeface="Source Sans Pro" panose="020B0503030403020204" pitchFamily="34" charset="0"/>
              </a:rPr>
              <a:t>Waarom aandacht voor apathie?</a:t>
            </a:r>
          </a:p>
        </p:txBody>
      </p:sp>
      <p:sp>
        <p:nvSpPr>
          <p:cNvPr id="22" name="Rechthoek: afgeronde hoeken 4">
            <a:extLst>
              <a:ext uri="{FF2B5EF4-FFF2-40B4-BE49-F238E27FC236}">
                <a16:creationId xmlns:a16="http://schemas.microsoft.com/office/drawing/2014/main" id="{03588EB9-7C69-86C4-CED5-36DF03C21178}"/>
              </a:ext>
            </a:extLst>
          </p:cNvPr>
          <p:cNvSpPr txBox="1"/>
          <p:nvPr/>
        </p:nvSpPr>
        <p:spPr>
          <a:xfrm>
            <a:off x="-325258" y="79011"/>
            <a:ext cx="2300400" cy="1656000"/>
          </a:xfrm>
          <a:prstGeom prst="rect">
            <a:avLst/>
          </a:prstGeom>
          <a:noFill/>
          <a:ln>
            <a:noFill/>
          </a:ln>
          <a:effectLst/>
        </p:spPr>
        <p:txBody>
          <a:bodyPr spcFirstLastPara="0" vert="horz" wrap="square" lIns="227584" tIns="227584" rIns="227584" bIns="227584" numCol="1" spcCol="1270" anchor="ctr" anchorCtr="0">
            <a:noAutofit/>
          </a:bodyPr>
          <a:lstStyle/>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Organisatie</a:t>
            </a:r>
          </a:p>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Wijs</a:t>
            </a:r>
          </a:p>
        </p:txBody>
      </p:sp>
      <p:sp>
        <p:nvSpPr>
          <p:cNvPr id="3" name="Tekstvak 2">
            <a:extLst>
              <a:ext uri="{FF2B5EF4-FFF2-40B4-BE49-F238E27FC236}">
                <a16:creationId xmlns:a16="http://schemas.microsoft.com/office/drawing/2014/main" id="{6E5DE51A-4542-A590-49A1-C537A4F7CFCF}"/>
              </a:ext>
            </a:extLst>
          </p:cNvPr>
          <p:cNvSpPr txBox="1"/>
          <p:nvPr/>
        </p:nvSpPr>
        <p:spPr>
          <a:xfrm>
            <a:off x="-1007390" y="1503336"/>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pic>
        <p:nvPicPr>
          <p:cNvPr id="5" name="Afbeelding 4" descr="Afbeelding met tekst, schermopname, tekenfilm, illustratie&#10;&#10;Automatisch gegenereerde beschrijving">
            <a:extLst>
              <a:ext uri="{FF2B5EF4-FFF2-40B4-BE49-F238E27FC236}">
                <a16:creationId xmlns:a16="http://schemas.microsoft.com/office/drawing/2014/main" id="{056A0F5C-158C-14FF-E90A-912A2C378128}"/>
              </a:ext>
            </a:extLst>
          </p:cNvPr>
          <p:cNvPicPr>
            <a:picLocks noChangeAspect="1"/>
          </p:cNvPicPr>
          <p:nvPr/>
        </p:nvPicPr>
        <p:blipFill rotWithShape="1">
          <a:blip r:embed="rId5"/>
          <a:srcRect t="19842" r="70115"/>
          <a:stretch/>
        </p:blipFill>
        <p:spPr>
          <a:xfrm>
            <a:off x="1934090" y="1909336"/>
            <a:ext cx="2329796" cy="3540298"/>
          </a:xfrm>
          <a:prstGeom prst="rect">
            <a:avLst/>
          </a:prstGeom>
        </p:spPr>
      </p:pic>
      <p:sp>
        <p:nvSpPr>
          <p:cNvPr id="9" name="Tekstvak 8">
            <a:extLst>
              <a:ext uri="{FF2B5EF4-FFF2-40B4-BE49-F238E27FC236}">
                <a16:creationId xmlns:a16="http://schemas.microsoft.com/office/drawing/2014/main" id="{B9EBB115-9794-5D47-14AC-155A48ED9E86}"/>
              </a:ext>
            </a:extLst>
          </p:cNvPr>
          <p:cNvSpPr txBox="1"/>
          <p:nvPr/>
        </p:nvSpPr>
        <p:spPr>
          <a:xfrm>
            <a:off x="2492149" y="5181557"/>
            <a:ext cx="1346200" cy="715895"/>
          </a:xfrm>
          <a:prstGeom prst="rect">
            <a:avLst/>
          </a:prstGeom>
          <a:noFill/>
        </p:spPr>
        <p:txBody>
          <a:bodyPr wrap="none" rtlCol="0">
            <a:noAutofit/>
          </a:bodyPr>
          <a:lstStyle/>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De helft van alle </a:t>
            </a:r>
          </a:p>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mensen met dementie</a:t>
            </a:r>
          </a:p>
        </p:txBody>
      </p:sp>
      <p:pic>
        <p:nvPicPr>
          <p:cNvPr id="12" name="Afbeelding 11">
            <a:extLst>
              <a:ext uri="{FF2B5EF4-FFF2-40B4-BE49-F238E27FC236}">
                <a16:creationId xmlns:a16="http://schemas.microsoft.com/office/drawing/2014/main" id="{77329B4B-E0C7-329B-8CE6-A29736FD3679}"/>
              </a:ext>
            </a:extLst>
          </p:cNvPr>
          <p:cNvPicPr>
            <a:picLocks noChangeAspect="1"/>
          </p:cNvPicPr>
          <p:nvPr/>
        </p:nvPicPr>
        <p:blipFill>
          <a:blip r:embed="rId6"/>
          <a:stretch>
            <a:fillRect/>
          </a:stretch>
        </p:blipFill>
        <p:spPr>
          <a:xfrm>
            <a:off x="4926133" y="3288210"/>
            <a:ext cx="1352476" cy="1188540"/>
          </a:xfrm>
          <a:prstGeom prst="rect">
            <a:avLst/>
          </a:prstGeom>
        </p:spPr>
      </p:pic>
      <p:pic>
        <p:nvPicPr>
          <p:cNvPr id="13" name="Afbeelding 12">
            <a:extLst>
              <a:ext uri="{FF2B5EF4-FFF2-40B4-BE49-F238E27FC236}">
                <a16:creationId xmlns:a16="http://schemas.microsoft.com/office/drawing/2014/main" id="{8F1BFC3C-618A-95AF-83E8-675CA6CDCF3B}"/>
              </a:ext>
            </a:extLst>
          </p:cNvPr>
          <p:cNvPicPr>
            <a:picLocks noChangeAspect="1"/>
          </p:cNvPicPr>
          <p:nvPr/>
        </p:nvPicPr>
        <p:blipFill>
          <a:blip r:embed="rId7"/>
          <a:stretch>
            <a:fillRect/>
          </a:stretch>
        </p:blipFill>
        <p:spPr>
          <a:xfrm>
            <a:off x="7133653" y="3456850"/>
            <a:ext cx="1352476" cy="1019900"/>
          </a:xfrm>
          <a:prstGeom prst="rect">
            <a:avLst/>
          </a:prstGeom>
        </p:spPr>
      </p:pic>
      <p:pic>
        <p:nvPicPr>
          <p:cNvPr id="14" name="Afbeelding 13" descr="Afbeelding met tekenfilm, kleding&#10;&#10;Automatisch gegenereerde beschrijving">
            <a:extLst>
              <a:ext uri="{FF2B5EF4-FFF2-40B4-BE49-F238E27FC236}">
                <a16:creationId xmlns:a16="http://schemas.microsoft.com/office/drawing/2014/main" id="{6E5D0A53-8365-8AC7-76A5-5FBFBE6BF2CC}"/>
              </a:ext>
            </a:extLst>
          </p:cNvPr>
          <p:cNvPicPr>
            <a:picLocks noChangeAspect="1"/>
          </p:cNvPicPr>
          <p:nvPr/>
        </p:nvPicPr>
        <p:blipFill rotWithShape="1">
          <a:blip r:embed="rId8"/>
          <a:srcRect l="-1" t="53637" r="83250" b="-1"/>
          <a:stretch/>
        </p:blipFill>
        <p:spPr>
          <a:xfrm>
            <a:off x="10417456" y="2243099"/>
            <a:ext cx="1346200" cy="2872977"/>
          </a:xfrm>
          <a:prstGeom prst="rect">
            <a:avLst/>
          </a:prstGeom>
        </p:spPr>
      </p:pic>
      <p:sp>
        <p:nvSpPr>
          <p:cNvPr id="17" name="Tekstvak 16">
            <a:extLst>
              <a:ext uri="{FF2B5EF4-FFF2-40B4-BE49-F238E27FC236}">
                <a16:creationId xmlns:a16="http://schemas.microsoft.com/office/drawing/2014/main" id="{82AFDC4A-8694-B2E7-C4B1-D7E0362A7791}"/>
              </a:ext>
            </a:extLst>
          </p:cNvPr>
          <p:cNvSpPr txBox="1"/>
          <p:nvPr/>
        </p:nvSpPr>
        <p:spPr>
          <a:xfrm>
            <a:off x="5070815" y="5181556"/>
            <a:ext cx="1346200" cy="715895"/>
          </a:xfrm>
          <a:prstGeom prst="rect">
            <a:avLst/>
          </a:prstGeom>
          <a:noFill/>
        </p:spPr>
        <p:txBody>
          <a:bodyPr wrap="none" rtlCol="0">
            <a:noAutofit/>
          </a:bodyPr>
          <a:lstStyle/>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Zelfzorg en </a:t>
            </a:r>
          </a:p>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daginvulling</a:t>
            </a:r>
          </a:p>
        </p:txBody>
      </p:sp>
      <p:sp>
        <p:nvSpPr>
          <p:cNvPr id="18" name="Tekstvak 17">
            <a:extLst>
              <a:ext uri="{FF2B5EF4-FFF2-40B4-BE49-F238E27FC236}">
                <a16:creationId xmlns:a16="http://schemas.microsoft.com/office/drawing/2014/main" id="{33D1FE92-2488-6D70-68EE-918172030A67}"/>
              </a:ext>
            </a:extLst>
          </p:cNvPr>
          <p:cNvSpPr txBox="1"/>
          <p:nvPr/>
        </p:nvSpPr>
        <p:spPr>
          <a:xfrm>
            <a:off x="7219795" y="5180400"/>
            <a:ext cx="1346200" cy="715895"/>
          </a:xfrm>
          <a:prstGeom prst="rect">
            <a:avLst/>
          </a:prstGeom>
          <a:noFill/>
        </p:spPr>
        <p:txBody>
          <a:bodyPr wrap="none" rtlCol="0">
            <a:noAutofit/>
          </a:bodyPr>
          <a:lstStyle/>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Risico op </a:t>
            </a:r>
          </a:p>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overlijden</a:t>
            </a:r>
          </a:p>
        </p:txBody>
      </p:sp>
      <p:sp>
        <p:nvSpPr>
          <p:cNvPr id="19" name="Tekstvak 18">
            <a:extLst>
              <a:ext uri="{FF2B5EF4-FFF2-40B4-BE49-F238E27FC236}">
                <a16:creationId xmlns:a16="http://schemas.microsoft.com/office/drawing/2014/main" id="{0BB0CE5C-DFD0-3667-C317-368672939D98}"/>
              </a:ext>
            </a:extLst>
          </p:cNvPr>
          <p:cNvSpPr txBox="1"/>
          <p:nvPr/>
        </p:nvSpPr>
        <p:spPr>
          <a:xfrm>
            <a:off x="8907836" y="5180400"/>
            <a:ext cx="1346200" cy="715895"/>
          </a:xfrm>
          <a:prstGeom prst="rect">
            <a:avLst/>
          </a:prstGeom>
          <a:noFill/>
        </p:spPr>
        <p:txBody>
          <a:bodyPr wrap="none" rtlCol="0">
            <a:noAutofit/>
          </a:bodyPr>
          <a:lstStyle/>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Mantelzorg</a:t>
            </a:r>
          </a:p>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belasting</a:t>
            </a:r>
          </a:p>
        </p:txBody>
      </p:sp>
      <p:sp>
        <p:nvSpPr>
          <p:cNvPr id="20" name="Tekstvak 19">
            <a:extLst>
              <a:ext uri="{FF2B5EF4-FFF2-40B4-BE49-F238E27FC236}">
                <a16:creationId xmlns:a16="http://schemas.microsoft.com/office/drawing/2014/main" id="{29C244EC-3667-D0DE-C80C-01DCBFA45E68}"/>
              </a:ext>
            </a:extLst>
          </p:cNvPr>
          <p:cNvSpPr txBox="1"/>
          <p:nvPr/>
        </p:nvSpPr>
        <p:spPr>
          <a:xfrm>
            <a:off x="10500535" y="5180400"/>
            <a:ext cx="1346200" cy="715895"/>
          </a:xfrm>
          <a:prstGeom prst="rect">
            <a:avLst/>
          </a:prstGeom>
          <a:noFill/>
        </p:spPr>
        <p:txBody>
          <a:bodyPr wrap="none" rtlCol="0">
            <a:noAutofit/>
          </a:bodyPr>
          <a:lstStyle/>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Geen onwil, </a:t>
            </a:r>
          </a:p>
          <a:p>
            <a:pPr algn="ctr">
              <a:spcBef>
                <a:spcPts val="1000"/>
              </a:spcBef>
            </a:pPr>
            <a:r>
              <a:rPr lang="nl-NL" sz="2000" dirty="0">
                <a:solidFill>
                  <a:srgbClr val="005889"/>
                </a:solidFill>
                <a:latin typeface="Source Sans Pro" panose="020B0503030403020204" pitchFamily="34" charset="0"/>
                <a:ea typeface="Source Sans Pro" panose="020B0503030403020204" pitchFamily="34" charset="0"/>
              </a:rPr>
              <a:t>niet kunnen</a:t>
            </a:r>
          </a:p>
        </p:txBody>
      </p:sp>
      <p:pic>
        <p:nvPicPr>
          <p:cNvPr id="21" name="Afbeelding 20" descr="Afbeelding met tekenfilm, clipart, tekening, illustratie&#10;&#10;Door AI gegenereerde inhoud is mogelijk onjuist.">
            <a:extLst>
              <a:ext uri="{FF2B5EF4-FFF2-40B4-BE49-F238E27FC236}">
                <a16:creationId xmlns:a16="http://schemas.microsoft.com/office/drawing/2014/main" id="{C717FB99-2A66-7669-55C4-20847815C985}"/>
              </a:ext>
            </a:extLst>
          </p:cNvPr>
          <p:cNvPicPr>
            <a:picLocks noChangeAspect="1"/>
          </p:cNvPicPr>
          <p:nvPr/>
        </p:nvPicPr>
        <p:blipFill>
          <a:blip r:embed="rId9"/>
          <a:stretch>
            <a:fillRect/>
          </a:stretch>
        </p:blipFill>
        <p:spPr>
          <a:xfrm>
            <a:off x="933170" y="4725339"/>
            <a:ext cx="938758" cy="2100470"/>
          </a:xfrm>
          <a:prstGeom prst="rect">
            <a:avLst/>
          </a:prstGeom>
        </p:spPr>
      </p:pic>
      <p:pic>
        <p:nvPicPr>
          <p:cNvPr id="25" name="Afbeelding 24" descr="Afbeelding met clipart, tekening, Kinderkunst, smiley&#10;&#10;Door AI gegenereerde inhoud is mogelijk onjuist.">
            <a:extLst>
              <a:ext uri="{FF2B5EF4-FFF2-40B4-BE49-F238E27FC236}">
                <a16:creationId xmlns:a16="http://schemas.microsoft.com/office/drawing/2014/main" id="{9DE2D94F-87B3-DA47-F1FD-B4A61FD1AAE3}"/>
              </a:ext>
            </a:extLst>
          </p:cNvPr>
          <p:cNvPicPr>
            <a:picLocks noChangeAspect="1"/>
          </p:cNvPicPr>
          <p:nvPr/>
        </p:nvPicPr>
        <p:blipFill>
          <a:blip r:embed="rId10"/>
          <a:stretch>
            <a:fillRect/>
          </a:stretch>
        </p:blipFill>
        <p:spPr>
          <a:xfrm>
            <a:off x="9120197" y="2743234"/>
            <a:ext cx="870343" cy="1943041"/>
          </a:xfrm>
          <a:prstGeom prst="rect">
            <a:avLst/>
          </a:prstGeom>
        </p:spPr>
      </p:pic>
    </p:spTree>
    <p:custDataLst>
      <p:tags r:id="rId1"/>
    </p:custDataLst>
    <p:extLst>
      <p:ext uri="{BB962C8B-B14F-4D97-AF65-F5344CB8AC3E}">
        <p14:creationId xmlns:p14="http://schemas.microsoft.com/office/powerpoint/2010/main" val="1896047418"/>
      </p:ext>
    </p:extLst>
  </p:cSld>
  <p:clrMapOvr>
    <a:masterClrMapping/>
  </p:clrMapOvr>
  <p:transition spd="med" advTm="833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61F9-1AC8-B42A-6237-618C42232509}"/>
            </a:ext>
          </a:extLst>
        </p:cNvPr>
        <p:cNvGrpSpPr/>
        <p:nvPr/>
      </p:nvGrpSpPr>
      <p:grpSpPr>
        <a:xfrm>
          <a:off x="0" y="0"/>
          <a:ext cx="0" cy="0"/>
          <a:chOff x="0" y="0"/>
          <a:chExt cx="0" cy="0"/>
        </a:xfrm>
      </p:grpSpPr>
      <p:pic>
        <p:nvPicPr>
          <p:cNvPr id="4" name="Tijdelijke aanduiding voor inhoud 4" descr="Afbeelding met schermopname, Rechthoek, Turquoise, water&#10;&#10;Automatisch gegenereerde beschrijving">
            <a:extLst>
              <a:ext uri="{FF2B5EF4-FFF2-40B4-BE49-F238E27FC236}">
                <a16:creationId xmlns:a16="http://schemas.microsoft.com/office/drawing/2014/main" id="{50D349FF-5AA6-B02A-85BB-D73502094C47}"/>
              </a:ext>
            </a:extLst>
          </p:cNvPr>
          <p:cNvPicPr>
            <a:picLocks noChangeAspect="1"/>
          </p:cNvPicPr>
          <p:nvPr/>
        </p:nvPicPr>
        <p:blipFill rotWithShape="1">
          <a:blip r:embed="rId4"/>
          <a:srcRect t="3472" r="1" b="4806"/>
          <a:stretch/>
        </p:blipFill>
        <p:spPr>
          <a:xfrm>
            <a:off x="-1" y="-7790"/>
            <a:ext cx="12273937" cy="6865790"/>
          </a:xfrm>
          <a:prstGeom prst="rect">
            <a:avLst/>
          </a:prstGeom>
          <a:noFill/>
        </p:spPr>
      </p:pic>
      <p:sp>
        <p:nvSpPr>
          <p:cNvPr id="2" name="Titel 1">
            <a:extLst>
              <a:ext uri="{FF2B5EF4-FFF2-40B4-BE49-F238E27FC236}">
                <a16:creationId xmlns:a16="http://schemas.microsoft.com/office/drawing/2014/main" id="{306010E0-374B-1630-551D-31DEA52E08E2}"/>
              </a:ext>
            </a:extLst>
          </p:cNvPr>
          <p:cNvSpPr>
            <a:spLocks noGrp="1"/>
          </p:cNvSpPr>
          <p:nvPr>
            <p:ph type="title"/>
          </p:nvPr>
        </p:nvSpPr>
        <p:spPr>
          <a:xfrm>
            <a:off x="2512341" y="640914"/>
            <a:ext cx="8765259" cy="533400"/>
          </a:xfrm>
        </p:spPr>
        <p:txBody>
          <a:bodyPr/>
          <a:lstStyle/>
          <a:p>
            <a:r>
              <a:rPr lang="nl-NL" sz="3600" dirty="0">
                <a:solidFill>
                  <a:srgbClr val="00587F"/>
                </a:solidFill>
                <a:latin typeface="Source Sans Pro" panose="020B0503030403020204" pitchFamily="34" charset="0"/>
                <a:ea typeface="Source Sans Pro" panose="020B0503030403020204" pitchFamily="34" charset="0"/>
              </a:rPr>
              <a:t>SABA toepassen: handreiking uitvoering</a:t>
            </a:r>
          </a:p>
        </p:txBody>
      </p:sp>
      <p:sp>
        <p:nvSpPr>
          <p:cNvPr id="22" name="Rechthoek: afgeronde hoeken 4">
            <a:extLst>
              <a:ext uri="{FF2B5EF4-FFF2-40B4-BE49-F238E27FC236}">
                <a16:creationId xmlns:a16="http://schemas.microsoft.com/office/drawing/2014/main" id="{DDA1150D-7BEE-DAF8-740B-3704BF15F481}"/>
              </a:ext>
            </a:extLst>
          </p:cNvPr>
          <p:cNvSpPr txBox="1"/>
          <p:nvPr/>
        </p:nvSpPr>
        <p:spPr>
          <a:xfrm>
            <a:off x="-325258" y="79011"/>
            <a:ext cx="2300400" cy="1656000"/>
          </a:xfrm>
          <a:prstGeom prst="rect">
            <a:avLst/>
          </a:prstGeom>
          <a:noFill/>
          <a:ln>
            <a:noFill/>
          </a:ln>
          <a:effectLst/>
        </p:spPr>
        <p:txBody>
          <a:bodyPr spcFirstLastPara="0" vert="horz" wrap="square" lIns="227584" tIns="227584" rIns="227584" bIns="227584" numCol="1" spcCol="1270" anchor="ctr" anchorCtr="0">
            <a:noAutofit/>
          </a:bodyPr>
          <a:lstStyle/>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Organisatie</a:t>
            </a:r>
          </a:p>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Wijs</a:t>
            </a:r>
          </a:p>
        </p:txBody>
      </p:sp>
      <p:sp>
        <p:nvSpPr>
          <p:cNvPr id="3" name="Tekstvak 2">
            <a:extLst>
              <a:ext uri="{FF2B5EF4-FFF2-40B4-BE49-F238E27FC236}">
                <a16:creationId xmlns:a16="http://schemas.microsoft.com/office/drawing/2014/main" id="{57910B91-5F1D-96BF-8039-0989C5635155}"/>
              </a:ext>
            </a:extLst>
          </p:cNvPr>
          <p:cNvSpPr txBox="1"/>
          <p:nvPr/>
        </p:nvSpPr>
        <p:spPr>
          <a:xfrm>
            <a:off x="-1007390" y="1503336"/>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pic>
        <p:nvPicPr>
          <p:cNvPr id="6" name="Afbeelding 5" descr="Afbeelding met clipart, illustratie, tekening, tekenfilm&#10;&#10;Door AI gegenereerde inhoud is mogelijk onjuist.">
            <a:extLst>
              <a:ext uri="{FF2B5EF4-FFF2-40B4-BE49-F238E27FC236}">
                <a16:creationId xmlns:a16="http://schemas.microsoft.com/office/drawing/2014/main" id="{75CF645E-843D-F8A9-8F54-DBF12D52753A}"/>
              </a:ext>
            </a:extLst>
          </p:cNvPr>
          <p:cNvPicPr>
            <a:picLocks noChangeAspect="1"/>
          </p:cNvPicPr>
          <p:nvPr/>
        </p:nvPicPr>
        <p:blipFill>
          <a:blip r:embed="rId5"/>
          <a:stretch>
            <a:fillRect/>
          </a:stretch>
        </p:blipFill>
        <p:spPr>
          <a:xfrm>
            <a:off x="926705" y="4725339"/>
            <a:ext cx="1381257" cy="2132661"/>
          </a:xfrm>
          <a:prstGeom prst="rect">
            <a:avLst/>
          </a:prstGeom>
        </p:spPr>
      </p:pic>
      <p:sp>
        <p:nvSpPr>
          <p:cNvPr id="7" name="Tekstvak 6">
            <a:extLst>
              <a:ext uri="{FF2B5EF4-FFF2-40B4-BE49-F238E27FC236}">
                <a16:creationId xmlns:a16="http://schemas.microsoft.com/office/drawing/2014/main" id="{4326C407-7EF8-0661-8050-B674259865E8}"/>
              </a:ext>
            </a:extLst>
          </p:cNvPr>
          <p:cNvSpPr txBox="1"/>
          <p:nvPr/>
        </p:nvSpPr>
        <p:spPr>
          <a:xfrm>
            <a:off x="2213112" y="2971800"/>
            <a:ext cx="2014331" cy="914400"/>
          </a:xfrm>
          <a:prstGeom prst="rect">
            <a:avLst/>
          </a:prstGeom>
          <a:noFill/>
        </p:spPr>
        <p:txBody>
          <a:bodyPr wrap="none" rtlCol="0">
            <a:noAutofit/>
          </a:bodyPr>
          <a:lstStyle/>
          <a:p>
            <a:pPr algn="l">
              <a:lnSpc>
                <a:spcPct val="90000"/>
              </a:lnSpc>
              <a:spcBef>
                <a:spcPts val="1000"/>
              </a:spcBef>
            </a:pPr>
            <a:endParaRPr lang="nl-NL" sz="2400" dirty="0">
              <a:solidFill>
                <a:srgbClr val="00587F"/>
              </a:solidFill>
              <a:latin typeface="Source Sans Pro" panose="020B0503030403020204" pitchFamily="34" charset="0"/>
              <a:ea typeface="Source Sans Pro" panose="020B0503030403020204" pitchFamily="34" charset="0"/>
            </a:endParaRPr>
          </a:p>
        </p:txBody>
      </p:sp>
      <p:pic>
        <p:nvPicPr>
          <p:cNvPr id="8" name="Afbeelding 7" descr="Afbeelding met tekst, diagram, schermopname, Graphics&#10;&#10;Door AI gegenereerde inhoud is mogelijk onjuist.">
            <a:extLst>
              <a:ext uri="{FF2B5EF4-FFF2-40B4-BE49-F238E27FC236}">
                <a16:creationId xmlns:a16="http://schemas.microsoft.com/office/drawing/2014/main" id="{FE7F0CD3-B3E7-48C9-A2B7-0517B6EAADA2}"/>
              </a:ext>
            </a:extLst>
          </p:cNvPr>
          <p:cNvPicPr>
            <a:picLocks noChangeAspect="1"/>
          </p:cNvPicPr>
          <p:nvPr/>
        </p:nvPicPr>
        <p:blipFill>
          <a:blip r:embed="rId6"/>
          <a:stretch>
            <a:fillRect/>
          </a:stretch>
        </p:blipFill>
        <p:spPr>
          <a:xfrm>
            <a:off x="2633219" y="1172069"/>
            <a:ext cx="8035700" cy="5685183"/>
          </a:xfrm>
          <a:prstGeom prst="rect">
            <a:avLst/>
          </a:prstGeom>
        </p:spPr>
      </p:pic>
    </p:spTree>
    <p:custDataLst>
      <p:tags r:id="rId1"/>
    </p:custDataLst>
    <p:extLst>
      <p:ext uri="{BB962C8B-B14F-4D97-AF65-F5344CB8AC3E}">
        <p14:creationId xmlns:p14="http://schemas.microsoft.com/office/powerpoint/2010/main" val="716932075"/>
      </p:ext>
    </p:extLst>
  </p:cSld>
  <p:clrMapOvr>
    <a:masterClrMapping/>
  </p:clrMapOvr>
  <p:transition spd="med" advTm="833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537CD-88F0-AB06-C2B4-9E3739261476}"/>
            </a:ext>
          </a:extLst>
        </p:cNvPr>
        <p:cNvGrpSpPr/>
        <p:nvPr/>
      </p:nvGrpSpPr>
      <p:grpSpPr>
        <a:xfrm>
          <a:off x="0" y="0"/>
          <a:ext cx="0" cy="0"/>
          <a:chOff x="0" y="0"/>
          <a:chExt cx="0" cy="0"/>
        </a:xfrm>
      </p:grpSpPr>
      <p:pic>
        <p:nvPicPr>
          <p:cNvPr id="4" name="Tijdelijke aanduiding voor inhoud 4" descr="Afbeelding met schermopname, Rechthoek, Turquoise, water&#10;&#10;Automatisch gegenereerde beschrijving">
            <a:extLst>
              <a:ext uri="{FF2B5EF4-FFF2-40B4-BE49-F238E27FC236}">
                <a16:creationId xmlns:a16="http://schemas.microsoft.com/office/drawing/2014/main" id="{36DC03AF-99DF-2085-5F6B-BDB9BBE46F90}"/>
              </a:ext>
            </a:extLst>
          </p:cNvPr>
          <p:cNvPicPr>
            <a:picLocks noChangeAspect="1"/>
          </p:cNvPicPr>
          <p:nvPr/>
        </p:nvPicPr>
        <p:blipFill rotWithShape="1">
          <a:blip r:embed="rId4"/>
          <a:srcRect t="3472" r="1" b="4806"/>
          <a:stretch/>
        </p:blipFill>
        <p:spPr>
          <a:xfrm>
            <a:off x="-1" y="-384313"/>
            <a:ext cx="12273937" cy="7242313"/>
          </a:xfrm>
          <a:prstGeom prst="rect">
            <a:avLst/>
          </a:prstGeom>
          <a:noFill/>
        </p:spPr>
      </p:pic>
      <p:sp>
        <p:nvSpPr>
          <p:cNvPr id="2" name="Titel 1">
            <a:extLst>
              <a:ext uri="{FF2B5EF4-FFF2-40B4-BE49-F238E27FC236}">
                <a16:creationId xmlns:a16="http://schemas.microsoft.com/office/drawing/2014/main" id="{6DCB27DC-9122-2A01-73FD-038F91D815C1}"/>
              </a:ext>
            </a:extLst>
          </p:cNvPr>
          <p:cNvSpPr>
            <a:spLocks noGrp="1"/>
          </p:cNvSpPr>
          <p:nvPr>
            <p:ph type="title"/>
          </p:nvPr>
        </p:nvSpPr>
        <p:spPr>
          <a:xfrm>
            <a:off x="2512341" y="640914"/>
            <a:ext cx="9348355" cy="533400"/>
          </a:xfrm>
        </p:spPr>
        <p:txBody>
          <a:bodyPr/>
          <a:lstStyle/>
          <a:p>
            <a:r>
              <a:rPr lang="nl-NL" sz="3600" dirty="0">
                <a:solidFill>
                  <a:srgbClr val="00587F"/>
                </a:solidFill>
                <a:latin typeface="Source Sans Pro" panose="020B0503030403020204" pitchFamily="34" charset="0"/>
                <a:ea typeface="Source Sans Pro" panose="020B0503030403020204" pitchFamily="34" charset="0"/>
              </a:rPr>
              <a:t>SABA implementeren: wegwijzer implementatie</a:t>
            </a:r>
            <a:endParaRPr lang="nl-NL" sz="3600" dirty="0">
              <a:solidFill>
                <a:srgbClr val="00A195"/>
              </a:solidFill>
              <a:latin typeface="Source Sans Pro" panose="020B0503030403020204" pitchFamily="34" charset="0"/>
              <a:ea typeface="Source Sans Pro" panose="020B0503030403020204" pitchFamily="34" charset="0"/>
            </a:endParaRPr>
          </a:p>
        </p:txBody>
      </p:sp>
      <p:sp>
        <p:nvSpPr>
          <p:cNvPr id="22" name="Rechthoek: afgeronde hoeken 4">
            <a:extLst>
              <a:ext uri="{FF2B5EF4-FFF2-40B4-BE49-F238E27FC236}">
                <a16:creationId xmlns:a16="http://schemas.microsoft.com/office/drawing/2014/main" id="{0AAFECBA-3959-61D0-08B9-E95F00D235B5}"/>
              </a:ext>
            </a:extLst>
          </p:cNvPr>
          <p:cNvSpPr txBox="1"/>
          <p:nvPr/>
        </p:nvSpPr>
        <p:spPr>
          <a:xfrm>
            <a:off x="-325258" y="79011"/>
            <a:ext cx="2300400" cy="1656000"/>
          </a:xfrm>
          <a:prstGeom prst="rect">
            <a:avLst/>
          </a:prstGeom>
          <a:noFill/>
          <a:ln>
            <a:noFill/>
          </a:ln>
          <a:effectLst/>
        </p:spPr>
        <p:txBody>
          <a:bodyPr spcFirstLastPara="0" vert="horz" wrap="square" lIns="227584" tIns="227584" rIns="227584" bIns="227584" numCol="1" spcCol="1270" anchor="ctr" anchorCtr="0">
            <a:noAutofit/>
          </a:bodyPr>
          <a:lstStyle/>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Organisatie</a:t>
            </a:r>
          </a:p>
          <a:p>
            <a:pPr lvl="0" algn="ctr" defTabSz="1422400">
              <a:spcBef>
                <a:spcPct val="0"/>
              </a:spcBef>
              <a:spcAft>
                <a:spcPct val="35000"/>
              </a:spcAft>
              <a:defRPr/>
            </a:pPr>
            <a:r>
              <a:rPr lang="nl-NL" sz="2200" dirty="0">
                <a:solidFill>
                  <a:sysClr val="window" lastClr="FFFFFF"/>
                </a:solidFill>
                <a:latin typeface="Source Sans Pro" panose="020B0503030403020204" pitchFamily="34" charset="0"/>
                <a:ea typeface="Source Sans Pro" panose="020B0503030403020204" pitchFamily="34" charset="0"/>
              </a:rPr>
              <a:t>Wijs</a:t>
            </a:r>
          </a:p>
        </p:txBody>
      </p:sp>
      <p:sp>
        <p:nvSpPr>
          <p:cNvPr id="3" name="Tekstvak 2">
            <a:extLst>
              <a:ext uri="{FF2B5EF4-FFF2-40B4-BE49-F238E27FC236}">
                <a16:creationId xmlns:a16="http://schemas.microsoft.com/office/drawing/2014/main" id="{E9A36C89-06E2-B636-458D-9F2D3D5EED21}"/>
              </a:ext>
            </a:extLst>
          </p:cNvPr>
          <p:cNvSpPr txBox="1"/>
          <p:nvPr/>
        </p:nvSpPr>
        <p:spPr>
          <a:xfrm>
            <a:off x="-1007390" y="1503336"/>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pic>
        <p:nvPicPr>
          <p:cNvPr id="6" name="Afbeelding 5" descr="Afbeelding met clipart, illustratie, tekening, tekenfilm&#10;&#10;Door AI gegenereerde inhoud is mogelijk onjuist.">
            <a:extLst>
              <a:ext uri="{FF2B5EF4-FFF2-40B4-BE49-F238E27FC236}">
                <a16:creationId xmlns:a16="http://schemas.microsoft.com/office/drawing/2014/main" id="{B9EAD56A-4A38-9614-0853-5280010273DD}"/>
              </a:ext>
            </a:extLst>
          </p:cNvPr>
          <p:cNvPicPr>
            <a:picLocks noChangeAspect="1"/>
          </p:cNvPicPr>
          <p:nvPr/>
        </p:nvPicPr>
        <p:blipFill>
          <a:blip r:embed="rId5"/>
          <a:stretch>
            <a:fillRect/>
          </a:stretch>
        </p:blipFill>
        <p:spPr>
          <a:xfrm>
            <a:off x="926705" y="4725339"/>
            <a:ext cx="1381257" cy="2132661"/>
          </a:xfrm>
          <a:prstGeom prst="rect">
            <a:avLst/>
          </a:prstGeom>
        </p:spPr>
      </p:pic>
      <p:pic>
        <p:nvPicPr>
          <p:cNvPr id="31" name="Afbeelding 30" descr="Afbeelding met clipart, tekenfilm, Tekenfilm, Animatie&#10;&#10;Door AI gegenereerde inhoud is mogelijk onjuist.">
            <a:extLst>
              <a:ext uri="{FF2B5EF4-FFF2-40B4-BE49-F238E27FC236}">
                <a16:creationId xmlns:a16="http://schemas.microsoft.com/office/drawing/2014/main" id="{95BB5962-2E94-5BDB-C6CA-0912ED46FA08}"/>
              </a:ext>
            </a:extLst>
          </p:cNvPr>
          <p:cNvPicPr>
            <a:picLocks noChangeAspect="1"/>
          </p:cNvPicPr>
          <p:nvPr/>
        </p:nvPicPr>
        <p:blipFill>
          <a:blip r:embed="rId6"/>
          <a:stretch>
            <a:fillRect/>
          </a:stretch>
        </p:blipFill>
        <p:spPr>
          <a:xfrm>
            <a:off x="6321287" y="2099267"/>
            <a:ext cx="4396888" cy="3514231"/>
          </a:xfrm>
          <a:prstGeom prst="rect">
            <a:avLst/>
          </a:prstGeom>
        </p:spPr>
      </p:pic>
      <p:pic>
        <p:nvPicPr>
          <p:cNvPr id="7" name="Afbeelding 6" descr="Afbeelding met tekening, tekenfilm, clipart, illustratie&#10;&#10;Door AI gegenereerde inhoud is mogelijk onjuist.">
            <a:extLst>
              <a:ext uri="{FF2B5EF4-FFF2-40B4-BE49-F238E27FC236}">
                <a16:creationId xmlns:a16="http://schemas.microsoft.com/office/drawing/2014/main" id="{BDE32401-464B-C4F4-1221-76138EAF2893}"/>
              </a:ext>
            </a:extLst>
          </p:cNvPr>
          <p:cNvPicPr>
            <a:picLocks noChangeAspect="1"/>
          </p:cNvPicPr>
          <p:nvPr/>
        </p:nvPicPr>
        <p:blipFill>
          <a:blip r:embed="rId7"/>
          <a:stretch>
            <a:fillRect/>
          </a:stretch>
        </p:blipFill>
        <p:spPr>
          <a:xfrm>
            <a:off x="3234668" y="2385072"/>
            <a:ext cx="1806012" cy="2525798"/>
          </a:xfrm>
          <a:prstGeom prst="rect">
            <a:avLst/>
          </a:prstGeom>
        </p:spPr>
      </p:pic>
    </p:spTree>
    <p:custDataLst>
      <p:tags r:id="rId1"/>
    </p:custDataLst>
    <p:extLst>
      <p:ext uri="{BB962C8B-B14F-4D97-AF65-F5344CB8AC3E}">
        <p14:creationId xmlns:p14="http://schemas.microsoft.com/office/powerpoint/2010/main" val="2742611355"/>
      </p:ext>
    </p:extLst>
  </p:cSld>
  <p:clrMapOvr>
    <a:masterClrMapping/>
  </p:clrMapOvr>
  <p:transition spd="med" advTm="833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42131-41B5-2D51-3BC5-534097297D08}"/>
            </a:ext>
          </a:extLst>
        </p:cNvPr>
        <p:cNvGrpSpPr/>
        <p:nvPr/>
      </p:nvGrpSpPr>
      <p:grpSpPr>
        <a:xfrm>
          <a:off x="0" y="0"/>
          <a:ext cx="0" cy="0"/>
          <a:chOff x="0" y="0"/>
          <a:chExt cx="0" cy="0"/>
        </a:xfrm>
      </p:grpSpPr>
      <p:pic>
        <p:nvPicPr>
          <p:cNvPr id="10" name="Tijdelijke aanduiding voor inhoud 4" descr="Afbeelding met schermopname, Rechthoek, Turquoise, water&#10;&#10;Automatisch gegenereerde beschrijving">
            <a:extLst>
              <a:ext uri="{FF2B5EF4-FFF2-40B4-BE49-F238E27FC236}">
                <a16:creationId xmlns:a16="http://schemas.microsoft.com/office/drawing/2014/main" id="{15A7400D-D252-E405-A0ED-18A07A8FB0AB}"/>
              </a:ext>
            </a:extLst>
          </p:cNvPr>
          <p:cNvPicPr>
            <a:picLocks noChangeAspect="1"/>
          </p:cNvPicPr>
          <p:nvPr/>
        </p:nvPicPr>
        <p:blipFill rotWithShape="1">
          <a:blip r:embed="rId3"/>
          <a:srcRect l="12741" t="3472" r="1" b="4806"/>
          <a:stretch/>
        </p:blipFill>
        <p:spPr>
          <a:xfrm>
            <a:off x="1" y="-185530"/>
            <a:ext cx="12191999" cy="6536865"/>
          </a:xfrm>
          <a:prstGeom prst="rect">
            <a:avLst/>
          </a:prstGeom>
          <a:noFill/>
        </p:spPr>
      </p:pic>
      <p:pic>
        <p:nvPicPr>
          <p:cNvPr id="3" name="Afbeelding 2" descr="Afbeelding met tekenfilm, tekening, illustratie, Tekenfilm&#10;&#10;Door AI gegenereerde inhoud is mogelijk onjuist.">
            <a:extLst>
              <a:ext uri="{FF2B5EF4-FFF2-40B4-BE49-F238E27FC236}">
                <a16:creationId xmlns:a16="http://schemas.microsoft.com/office/drawing/2014/main" id="{6372C0E1-B47F-571E-377A-2D80F8DC01AB}"/>
              </a:ext>
            </a:extLst>
          </p:cNvPr>
          <p:cNvPicPr>
            <a:picLocks noChangeAspect="1"/>
          </p:cNvPicPr>
          <p:nvPr/>
        </p:nvPicPr>
        <p:blipFill>
          <a:blip r:embed="rId4"/>
          <a:stretch>
            <a:fillRect/>
          </a:stretch>
        </p:blipFill>
        <p:spPr>
          <a:xfrm>
            <a:off x="545521" y="1320048"/>
            <a:ext cx="3405235" cy="3389645"/>
          </a:xfrm>
          <a:prstGeom prst="rect">
            <a:avLst/>
          </a:prstGeom>
        </p:spPr>
      </p:pic>
      <p:sp>
        <p:nvSpPr>
          <p:cNvPr id="2" name="Tekstvak 1">
            <a:extLst>
              <a:ext uri="{FF2B5EF4-FFF2-40B4-BE49-F238E27FC236}">
                <a16:creationId xmlns:a16="http://schemas.microsoft.com/office/drawing/2014/main" id="{3407C06C-31FF-BC5B-DFC6-4AB615698B39}"/>
              </a:ext>
            </a:extLst>
          </p:cNvPr>
          <p:cNvSpPr txBox="1"/>
          <p:nvPr/>
        </p:nvSpPr>
        <p:spPr>
          <a:xfrm>
            <a:off x="4909625" y="909098"/>
            <a:ext cx="5811384" cy="559558"/>
          </a:xfrm>
          <a:prstGeom prst="rect">
            <a:avLst/>
          </a:prstGeom>
          <a:noFill/>
        </p:spPr>
        <p:txBody>
          <a:bodyPr wrap="square" rtlCol="0">
            <a:noAutofit/>
          </a:bodyPr>
          <a:lstStyle/>
          <a:p>
            <a:pPr algn="l">
              <a:lnSpc>
                <a:spcPct val="90000"/>
              </a:lnSpc>
              <a:spcBef>
                <a:spcPts val="1000"/>
              </a:spcBef>
            </a:pPr>
            <a:r>
              <a:rPr lang="nl-NL" sz="2400" b="1" dirty="0">
                <a:solidFill>
                  <a:srgbClr val="00587F"/>
                </a:solidFill>
                <a:latin typeface="Source Sans Pro" panose="020B0503030403020204" pitchFamily="34" charset="0"/>
                <a:ea typeface="Source Sans Pro" panose="020B0503030403020204" pitchFamily="34" charset="0"/>
              </a:rPr>
              <a:t>Meer weten? Kijk dan eens op</a:t>
            </a:r>
          </a:p>
          <a:p>
            <a:pPr algn="l">
              <a:lnSpc>
                <a:spcPct val="90000"/>
              </a:lnSpc>
              <a:spcBef>
                <a:spcPts val="1000"/>
              </a:spcBef>
            </a:pPr>
            <a:endParaRPr lang="nl-NL" sz="2400" b="1" dirty="0">
              <a:solidFill>
                <a:srgbClr val="00587F"/>
              </a:solidFill>
              <a:latin typeface="Source Sans Pro" panose="020B0503030403020204" pitchFamily="34" charset="0"/>
              <a:ea typeface="Source Sans Pro" panose="020B0503030403020204" pitchFamily="34" charset="0"/>
            </a:endParaRPr>
          </a:p>
          <a:p>
            <a:pPr>
              <a:lnSpc>
                <a:spcPct val="90000"/>
              </a:lnSpc>
              <a:spcBef>
                <a:spcPts val="1000"/>
              </a:spcBef>
            </a:pPr>
            <a:r>
              <a:rPr lang="nl-NL" sz="2400" dirty="0">
                <a:solidFill>
                  <a:srgbClr val="00A195"/>
                </a:solidFill>
                <a:hlinkClick r:id="rId5">
                  <a:extLst>
                    <a:ext uri="{A12FA001-AC4F-418D-AE19-62706E023703}">
                      <ahyp:hlinkClr xmlns:ahyp="http://schemas.microsoft.com/office/drawing/2018/hyperlinkcolor" val="tx"/>
                    </a:ext>
                  </a:extLst>
                </a:hlinkClick>
              </a:rPr>
              <a:t>https://www.ukonnetwerk.nl/tools/saba/</a:t>
            </a:r>
          </a:p>
          <a:p>
            <a:pPr>
              <a:lnSpc>
                <a:spcPct val="90000"/>
              </a:lnSpc>
              <a:spcBef>
                <a:spcPts val="1000"/>
              </a:spcBef>
            </a:pPr>
            <a:endParaRPr lang="nl-NL" sz="2400" dirty="0">
              <a:solidFill>
                <a:srgbClr val="00A195"/>
              </a:solidFill>
              <a:hlinkClick r:id="rId5">
                <a:extLst>
                  <a:ext uri="{A12FA001-AC4F-418D-AE19-62706E023703}">
                    <ahyp:hlinkClr xmlns:ahyp="http://schemas.microsoft.com/office/drawing/2018/hyperlinkcolor" val="tx"/>
                  </a:ext>
                </a:extLst>
              </a:hlinkClick>
            </a:endParaRPr>
          </a:p>
          <a:p>
            <a:pPr>
              <a:lnSpc>
                <a:spcPct val="90000"/>
              </a:lnSpc>
              <a:spcBef>
                <a:spcPts val="1000"/>
              </a:spcBef>
            </a:pPr>
            <a:r>
              <a:rPr lang="nl-NL" sz="2400" dirty="0">
                <a:solidFill>
                  <a:srgbClr val="00A195"/>
                </a:solidFill>
                <a:hlinkClick r:id="rId5">
                  <a:extLst>
                    <a:ext uri="{A12FA001-AC4F-418D-AE19-62706E023703}">
                      <ahyp:hlinkClr xmlns:ahyp="http://schemas.microsoft.com/office/drawing/2018/hyperlinkcolor" val="tx"/>
                    </a:ext>
                  </a:extLst>
                </a:hlinkClick>
              </a:rPr>
              <a:t>https://www.ukonnetwerk.nl/ukon-academy/op-weg-met-implementeren/</a:t>
            </a:r>
            <a:endParaRPr lang="nl-NL" sz="2400" u="sng" dirty="0">
              <a:solidFill>
                <a:srgbClr val="00587F"/>
              </a:solidFill>
              <a:latin typeface="Source Sans Pro" panose="020B0503030403020204" pitchFamily="34" charset="0"/>
              <a:ea typeface="Source Sans Pro" panose="020B0503030403020204" pitchFamily="34" charset="0"/>
              <a:hlinkClick r:id="rId6">
                <a:extLst>
                  <a:ext uri="{A12FA001-AC4F-418D-AE19-62706E023703}">
                    <ahyp:hlinkClr xmlns:ahyp="http://schemas.microsoft.com/office/drawing/2018/hyperlinkcolor" val="tx"/>
                  </a:ext>
                </a:extLst>
              </a:hlinkClick>
            </a:endParaRPr>
          </a:p>
          <a:p>
            <a:pPr>
              <a:lnSpc>
                <a:spcPct val="90000"/>
              </a:lnSpc>
              <a:spcBef>
                <a:spcPts val="1000"/>
              </a:spcBef>
            </a:pPr>
            <a:endParaRPr lang="nl-NL" sz="2400" u="sng" dirty="0">
              <a:solidFill>
                <a:srgbClr val="00587F"/>
              </a:solidFill>
              <a:latin typeface="Source Sans Pro" panose="020B0503030403020204" pitchFamily="34" charset="0"/>
              <a:ea typeface="Source Sans Pro" panose="020B0503030403020204" pitchFamily="34" charset="0"/>
              <a:hlinkClick r:id="rId6">
                <a:extLst>
                  <a:ext uri="{A12FA001-AC4F-418D-AE19-62706E023703}">
                    <ahyp:hlinkClr xmlns:ahyp="http://schemas.microsoft.com/office/drawing/2018/hyperlinkcolor" val="tx"/>
                  </a:ext>
                </a:extLst>
              </a:hlinkClick>
            </a:endParaRPr>
          </a:p>
        </p:txBody>
      </p:sp>
      <p:sp>
        <p:nvSpPr>
          <p:cNvPr id="6" name="Rechthoek 5">
            <a:extLst>
              <a:ext uri="{FF2B5EF4-FFF2-40B4-BE49-F238E27FC236}">
                <a16:creationId xmlns:a16="http://schemas.microsoft.com/office/drawing/2014/main" id="{215346A0-7421-EDD8-D9BD-5AF3587D07A0}"/>
              </a:ext>
            </a:extLst>
          </p:cNvPr>
          <p:cNvSpPr/>
          <p:nvPr/>
        </p:nvSpPr>
        <p:spPr>
          <a:xfrm>
            <a:off x="-1" y="6205483"/>
            <a:ext cx="12191999" cy="6504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Afbeelding 6" descr="Afbeelding met tekst, Lettertype, Graphics, grafische vormgeving&#10;&#10;Door AI gegenereerde inhoud is mogelijk onjuist.">
            <a:extLst>
              <a:ext uri="{FF2B5EF4-FFF2-40B4-BE49-F238E27FC236}">
                <a16:creationId xmlns:a16="http://schemas.microsoft.com/office/drawing/2014/main" id="{5EA3F9B2-64C5-8881-BCEC-DC01C2AC882F}"/>
              </a:ext>
            </a:extLst>
          </p:cNvPr>
          <p:cNvPicPr>
            <a:picLocks noChangeAspect="1"/>
          </p:cNvPicPr>
          <p:nvPr/>
        </p:nvPicPr>
        <p:blipFill>
          <a:blip r:embed="rId7"/>
          <a:stretch>
            <a:fillRect/>
          </a:stretch>
        </p:blipFill>
        <p:spPr>
          <a:xfrm>
            <a:off x="304800" y="6355504"/>
            <a:ext cx="990600" cy="350416"/>
          </a:xfrm>
          <a:prstGeom prst="rect">
            <a:avLst/>
          </a:prstGeom>
        </p:spPr>
      </p:pic>
      <p:pic>
        <p:nvPicPr>
          <p:cNvPr id="8" name="Afbeelding 7" descr="Afbeelding met tekst, Lettertype, Graphics, grafische vormgeving&#10;&#10;Door AI gegenereerde inhoud is mogelijk onjuist.">
            <a:extLst>
              <a:ext uri="{FF2B5EF4-FFF2-40B4-BE49-F238E27FC236}">
                <a16:creationId xmlns:a16="http://schemas.microsoft.com/office/drawing/2014/main" id="{BBE6FDFD-1DAA-AEC8-975A-D96115E249F2}"/>
              </a:ext>
            </a:extLst>
          </p:cNvPr>
          <p:cNvPicPr>
            <a:picLocks noChangeAspect="1"/>
          </p:cNvPicPr>
          <p:nvPr/>
        </p:nvPicPr>
        <p:blipFill>
          <a:blip r:embed="rId8"/>
          <a:stretch>
            <a:fillRect/>
          </a:stretch>
        </p:blipFill>
        <p:spPr>
          <a:xfrm>
            <a:off x="1874837" y="6365338"/>
            <a:ext cx="1211263" cy="436464"/>
          </a:xfrm>
          <a:prstGeom prst="rect">
            <a:avLst/>
          </a:prstGeom>
        </p:spPr>
      </p:pic>
      <p:pic>
        <p:nvPicPr>
          <p:cNvPr id="11" name="Afbeelding 10" descr="Afbeelding met Lettertype, Graphics, tekst, schermopname&#10;&#10;Door AI gegenereerde inhoud is mogelijk onjuist.">
            <a:extLst>
              <a:ext uri="{FF2B5EF4-FFF2-40B4-BE49-F238E27FC236}">
                <a16:creationId xmlns:a16="http://schemas.microsoft.com/office/drawing/2014/main" id="{8E345E0F-3E97-7B35-49AF-F7CE6E387762}"/>
              </a:ext>
            </a:extLst>
          </p:cNvPr>
          <p:cNvPicPr>
            <a:picLocks noChangeAspect="1"/>
          </p:cNvPicPr>
          <p:nvPr/>
        </p:nvPicPr>
        <p:blipFill>
          <a:blip r:embed="rId9"/>
          <a:stretch>
            <a:fillRect/>
          </a:stretch>
        </p:blipFill>
        <p:spPr>
          <a:xfrm>
            <a:off x="3410417" y="6274906"/>
            <a:ext cx="1452885" cy="492627"/>
          </a:xfrm>
          <a:prstGeom prst="rect">
            <a:avLst/>
          </a:prstGeom>
        </p:spPr>
      </p:pic>
      <p:pic>
        <p:nvPicPr>
          <p:cNvPr id="12" name="Afbeelding 11" descr="Afbeelding met Lettertype, Graphics, logo, tekst&#10;&#10;Door AI gegenereerde inhoud is mogelijk onjuist.">
            <a:extLst>
              <a:ext uri="{FF2B5EF4-FFF2-40B4-BE49-F238E27FC236}">
                <a16:creationId xmlns:a16="http://schemas.microsoft.com/office/drawing/2014/main" id="{BDC1B266-8A7A-6804-EFD0-ACD6492001BB}"/>
              </a:ext>
            </a:extLst>
          </p:cNvPr>
          <p:cNvPicPr>
            <a:picLocks noChangeAspect="1"/>
          </p:cNvPicPr>
          <p:nvPr/>
        </p:nvPicPr>
        <p:blipFill>
          <a:blip r:embed="rId10"/>
          <a:stretch>
            <a:fillRect/>
          </a:stretch>
        </p:blipFill>
        <p:spPr>
          <a:xfrm>
            <a:off x="5213817" y="6364589"/>
            <a:ext cx="1323525" cy="311974"/>
          </a:xfrm>
          <a:prstGeom prst="rect">
            <a:avLst/>
          </a:prstGeom>
        </p:spPr>
      </p:pic>
      <p:pic>
        <p:nvPicPr>
          <p:cNvPr id="13" name="Afbeelding 12" descr="Afbeelding met tekst, Lettertype, logo, Graphics&#10;&#10;Door AI gegenereerde inhoud is mogelijk onjuist.">
            <a:extLst>
              <a:ext uri="{FF2B5EF4-FFF2-40B4-BE49-F238E27FC236}">
                <a16:creationId xmlns:a16="http://schemas.microsoft.com/office/drawing/2014/main" id="{3D41CF1A-1E30-C723-ED6B-EAFC716ACFA6}"/>
              </a:ext>
            </a:extLst>
          </p:cNvPr>
          <p:cNvPicPr>
            <a:picLocks noChangeAspect="1"/>
          </p:cNvPicPr>
          <p:nvPr/>
        </p:nvPicPr>
        <p:blipFill>
          <a:blip r:embed="rId11"/>
          <a:stretch>
            <a:fillRect/>
          </a:stretch>
        </p:blipFill>
        <p:spPr>
          <a:xfrm>
            <a:off x="6887857" y="6283125"/>
            <a:ext cx="1237933" cy="495173"/>
          </a:xfrm>
          <a:prstGeom prst="rect">
            <a:avLst/>
          </a:prstGeom>
        </p:spPr>
      </p:pic>
      <p:pic>
        <p:nvPicPr>
          <p:cNvPr id="14" name="Afbeelding 13" descr="Afbeelding met tekst, Lettertype, logo, Graphics&#10;&#10;Door AI gegenereerde inhoud is mogelijk onjuist.">
            <a:extLst>
              <a:ext uri="{FF2B5EF4-FFF2-40B4-BE49-F238E27FC236}">
                <a16:creationId xmlns:a16="http://schemas.microsoft.com/office/drawing/2014/main" id="{402B9C55-B132-ECB3-34B9-E9EEDC458DAE}"/>
              </a:ext>
            </a:extLst>
          </p:cNvPr>
          <p:cNvPicPr>
            <a:picLocks noChangeAspect="1"/>
          </p:cNvPicPr>
          <p:nvPr/>
        </p:nvPicPr>
        <p:blipFill>
          <a:blip r:embed="rId12"/>
          <a:srcRect t="31287" b="28134"/>
          <a:stretch/>
        </p:blipFill>
        <p:spPr>
          <a:xfrm>
            <a:off x="8476305" y="6378335"/>
            <a:ext cx="1261878" cy="284482"/>
          </a:xfrm>
          <a:prstGeom prst="rect">
            <a:avLst/>
          </a:prstGeom>
        </p:spPr>
      </p:pic>
      <p:pic>
        <p:nvPicPr>
          <p:cNvPr id="15" name="Afbeelding 14" descr="Afbeelding met Lettertype, logo, Graphics, symbool&#10;&#10;Door AI gegenereerde inhoud is mogelijk onjuist.">
            <a:extLst>
              <a:ext uri="{FF2B5EF4-FFF2-40B4-BE49-F238E27FC236}">
                <a16:creationId xmlns:a16="http://schemas.microsoft.com/office/drawing/2014/main" id="{E9041D53-56C3-CEC6-DDDC-D6977BF5BDF1}"/>
              </a:ext>
            </a:extLst>
          </p:cNvPr>
          <p:cNvPicPr>
            <a:picLocks noChangeAspect="1"/>
          </p:cNvPicPr>
          <p:nvPr/>
        </p:nvPicPr>
        <p:blipFill>
          <a:blip r:embed="rId13"/>
          <a:stretch>
            <a:fillRect/>
          </a:stretch>
        </p:blipFill>
        <p:spPr>
          <a:xfrm>
            <a:off x="10150345" y="6388217"/>
            <a:ext cx="934240" cy="227913"/>
          </a:xfrm>
          <a:prstGeom prst="rect">
            <a:avLst/>
          </a:prstGeom>
        </p:spPr>
      </p:pic>
      <p:pic>
        <p:nvPicPr>
          <p:cNvPr id="16" name="Afbeelding 15" descr="Afbeelding met zwart, schermopname, duisternis, Graphics&#10;&#10;Door AI gegenereerde inhoud is mogelijk onjuist.">
            <a:extLst>
              <a:ext uri="{FF2B5EF4-FFF2-40B4-BE49-F238E27FC236}">
                <a16:creationId xmlns:a16="http://schemas.microsoft.com/office/drawing/2014/main" id="{C008452D-F5C6-6D58-45A1-147AE897B4A9}"/>
              </a:ext>
            </a:extLst>
          </p:cNvPr>
          <p:cNvPicPr>
            <a:picLocks noChangeAspect="1"/>
          </p:cNvPicPr>
          <p:nvPr/>
        </p:nvPicPr>
        <p:blipFill>
          <a:blip r:embed="rId14"/>
          <a:stretch>
            <a:fillRect/>
          </a:stretch>
        </p:blipFill>
        <p:spPr>
          <a:xfrm>
            <a:off x="11441948" y="6324233"/>
            <a:ext cx="392686" cy="392686"/>
          </a:xfrm>
          <a:prstGeom prst="rect">
            <a:avLst/>
          </a:prstGeom>
        </p:spPr>
      </p:pic>
    </p:spTree>
    <p:extLst>
      <p:ext uri="{BB962C8B-B14F-4D97-AF65-F5344CB8AC3E}">
        <p14:creationId xmlns:p14="http://schemas.microsoft.com/office/powerpoint/2010/main" val="42585403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1|14.3|15.4|8.8|20.6"/>
</p:tagLst>
</file>

<file path=ppt/tags/tag2.xml><?xml version="1.0" encoding="utf-8"?>
<p:tagLst xmlns:a="http://schemas.openxmlformats.org/drawingml/2006/main" xmlns:r="http://schemas.openxmlformats.org/officeDocument/2006/relationships" xmlns:p="http://schemas.openxmlformats.org/presentationml/2006/main">
  <p:tag name="TIMING" val="|6.1|14.3|15.4|8.8|20.6"/>
</p:tagLst>
</file>

<file path=ppt/tags/tag3.xml><?xml version="1.0" encoding="utf-8"?>
<p:tagLst xmlns:a="http://schemas.openxmlformats.org/drawingml/2006/main" xmlns:r="http://schemas.openxmlformats.org/officeDocument/2006/relationships" xmlns:p="http://schemas.openxmlformats.org/presentationml/2006/main">
  <p:tag name="TIMING" val="|6.1|14.3|15.4|8.8|20.6"/>
</p:tagLst>
</file>

<file path=ppt/tags/tag4.xml><?xml version="1.0" encoding="utf-8"?>
<p:tagLst xmlns:a="http://schemas.openxmlformats.org/drawingml/2006/main" xmlns:r="http://schemas.openxmlformats.org/officeDocument/2006/relationships" xmlns:p="http://schemas.openxmlformats.org/presentationml/2006/main">
  <p:tag name="TIMING" val="|6.1|14.3|15.4|8.8|20.6"/>
</p:tagLst>
</file>

<file path=ppt/theme/theme1.xml><?xml version="1.0" encoding="utf-8"?>
<a:theme xmlns:a="http://schemas.openxmlformats.org/drawingml/2006/main" name="1_Office-thema">
  <a:themeElements>
    <a:clrScheme name="UKON">
      <a:dk1>
        <a:srgbClr val="000000"/>
      </a:dk1>
      <a:lt1>
        <a:srgbClr val="FFFFFF"/>
      </a:lt1>
      <a:dk2>
        <a:srgbClr val="44546A"/>
      </a:dk2>
      <a:lt2>
        <a:srgbClr val="E7E6E6"/>
      </a:lt2>
      <a:accent1>
        <a:srgbClr val="004D75"/>
      </a:accent1>
      <a:accent2>
        <a:srgbClr val="00998A"/>
      </a:accent2>
      <a:accent3>
        <a:srgbClr val="C95290"/>
      </a:accent3>
      <a:accent4>
        <a:srgbClr val="F5BC25"/>
      </a:accent4>
      <a:accent5>
        <a:srgbClr val="00AAC2"/>
      </a:accent5>
      <a:accent6>
        <a:srgbClr val="9DC73C"/>
      </a:accent6>
      <a:hlink>
        <a:srgbClr val="D72232"/>
      </a:hlink>
      <a:folHlink>
        <a:srgbClr val="D7223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Autofit/>
      </a:bodyPr>
      <a:lstStyle>
        <a:defPPr algn="l">
          <a:lnSpc>
            <a:spcPct val="90000"/>
          </a:lnSpc>
          <a:spcBef>
            <a:spcPts val="1000"/>
          </a:spcBef>
          <a:defRPr sz="2400" dirty="0">
            <a:latin typeface="Source Sans Pro" panose="020B0503030403020204" pitchFamily="34" charset="0"/>
            <a:ea typeface="Source Sans Pro" panose="020B0503030403020204" pitchFamily="34" charset="0"/>
          </a:defRPr>
        </a:defPPr>
      </a:lstStyle>
    </a:txDef>
  </a:objectDefaults>
  <a:extraClrSchemeLst/>
  <a:extLst>
    <a:ext uri="{05A4C25C-085E-4340-85A3-A5531E510DB2}">
      <thm15:themeFamily xmlns:thm15="http://schemas.microsoft.com/office/thememl/2012/main" name="Radboudumc_UKON_powerpoint_1910_03" id="{3DDC9E9E-9E12-8543-BA9F-407EF98CC976}" vid="{48CE3D87-8327-D644-8824-89B001BA0A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035571B3BED7418250F6E9C051DB1A" ma:contentTypeVersion="14" ma:contentTypeDescription="Een nieuw document maken." ma:contentTypeScope="" ma:versionID="0b3095da75bef709a9b2eea880710a46">
  <xsd:schema xmlns:xsd="http://www.w3.org/2001/XMLSchema" xmlns:xs="http://www.w3.org/2001/XMLSchema" xmlns:p="http://schemas.microsoft.com/office/2006/metadata/properties" xmlns:ns2="feed4a19-e2c8-47ca-8584-1c363acc99e0" xmlns:ns3="0db27e62-447f-4dd5-9adc-eb11605b5b0f" targetNamespace="http://schemas.microsoft.com/office/2006/metadata/properties" ma:root="true" ma:fieldsID="e77a3995b4f1f11b5888c8de159dc1ac" ns2:_="" ns3:_="">
    <xsd:import namespace="feed4a19-e2c8-47ca-8584-1c363acc99e0"/>
    <xsd:import namespace="0db27e62-447f-4dd5-9adc-eb11605b5b0f"/>
    <xsd:element name="properties">
      <xsd:complexType>
        <xsd:sequence>
          <xsd:element name="documentManagement">
            <xsd:complexType>
              <xsd:all>
                <xsd:element ref="ns2:Title0"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d4a19-e2c8-47ca-8584-1c363acc99e0" elementFormDefault="qualified">
    <xsd:import namespace="http://schemas.microsoft.com/office/2006/documentManagement/types"/>
    <xsd:import namespace="http://schemas.microsoft.com/office/infopath/2007/PartnerControls"/>
    <xsd:element name="Title0" ma:index="8" nillable="true" ma:displayName="Title" ma:description="" ma:internalName="Title0">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4402ae21-27d8-4dae-ba5d-e9ed6ec93959"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b27e62-447f-4dd5-9adc-eb11605b5b0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ea47e4c-571b-46e2-8641-78478c0fce1a}" ma:internalName="TaxCatchAll" ma:showField="CatchAllData" ma:web="0db27e62-447f-4dd5-9adc-eb11605b5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db27e62-447f-4dd5-9adc-eb11605b5b0f" xsi:nil="true"/>
    <lcf76f155ced4ddcb4097134ff3c332f xmlns="feed4a19-e2c8-47ca-8584-1c363acc99e0">
      <Terms xmlns="http://schemas.microsoft.com/office/infopath/2007/PartnerControls"/>
    </lcf76f155ced4ddcb4097134ff3c332f>
    <Title0 xmlns="feed4a19-e2c8-47ca-8584-1c363acc99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3BD489-BB12-4C1D-98D6-C030B54E6D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d4a19-e2c8-47ca-8584-1c363acc99e0"/>
    <ds:schemaRef ds:uri="0db27e62-447f-4dd5-9adc-eb11605b5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B0BFC8-0A8B-4BBB-ABD5-CF41F955155D}">
  <ds:schemaRefs>
    <ds:schemaRef ds:uri="http://schemas.microsoft.com/office/2006/metadata/properties"/>
    <ds:schemaRef ds:uri="http://schemas.microsoft.com/office/infopath/2007/PartnerControls"/>
    <ds:schemaRef ds:uri="0db27e62-447f-4dd5-9adc-eb11605b5b0f"/>
    <ds:schemaRef ds:uri="feed4a19-e2c8-47ca-8584-1c363acc99e0"/>
  </ds:schemaRefs>
</ds:datastoreItem>
</file>

<file path=customXml/itemProps3.xml><?xml version="1.0" encoding="utf-8"?>
<ds:datastoreItem xmlns:ds="http://schemas.openxmlformats.org/officeDocument/2006/customXml" ds:itemID="{A9845EAA-D5AC-4DCF-8343-9F287406F9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Tijdlijn product-roadmap</Template>
  <TotalTime>3162</TotalTime>
  <Words>774</Words>
  <Application>Microsoft Office PowerPoint</Application>
  <PresentationFormat>Breedbeeld</PresentationFormat>
  <Paragraphs>57</Paragraphs>
  <Slides>6</Slides>
  <Notes>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vt:i4>
      </vt:variant>
    </vt:vector>
  </HeadingPairs>
  <TitlesOfParts>
    <vt:vector size="12" baseType="lpstr">
      <vt:lpstr>Arial</vt:lpstr>
      <vt:lpstr>Calibri</vt:lpstr>
      <vt:lpstr>Source Sans Pro</vt:lpstr>
      <vt:lpstr>Systeemlettertype</vt:lpstr>
      <vt:lpstr>Wingdings</vt:lpstr>
      <vt:lpstr>1_Office-thema</vt:lpstr>
      <vt:lpstr>PowerPoint-presentatie</vt:lpstr>
      <vt:lpstr>Wat is apathie?</vt:lpstr>
      <vt:lpstr>Waarom aandacht voor apathie?</vt:lpstr>
      <vt:lpstr>SABA toepassen: handreiking uitvoering</vt:lpstr>
      <vt:lpstr>SABA implementeren: wegwijzer implementatie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SABA- implementatiewijzer</dc:title>
  <dc:creator>Nijsten, Hanneke</dc:creator>
  <cp:lastModifiedBy>Reek, Luuk van den</cp:lastModifiedBy>
  <cp:revision>183</cp:revision>
  <dcterms:created xsi:type="dcterms:W3CDTF">2021-11-11T15:10:44Z</dcterms:created>
  <dcterms:modified xsi:type="dcterms:W3CDTF">2026-09-24T11:14:14Z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0x01010087035571B3BED7418250F6E9C051DB1A</vt:lpwstr>
  </property>
  <property fmtid="{D5CDD505-2E9C-101B-9397-08002B2CF9AE}" pid="3" name="MediaServiceImageTags">
    <vt:lpwstr/>
  </property>
</Properties>
</file>