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534" r:id="rId2"/>
    <p:sldId id="543" r:id="rId3"/>
    <p:sldId id="544" r:id="rId4"/>
    <p:sldId id="545" r:id="rId5"/>
    <p:sldId id="546" r:id="rId6"/>
    <p:sldId id="547" r:id="rId7"/>
    <p:sldId id="548" r:id="rId8"/>
    <p:sldId id="549" r:id="rId9"/>
    <p:sldId id="550" r:id="rId10"/>
    <p:sldId id="539" r:id="rId1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3F0F93-CEAB-ACCC-0204-86C90E96E6FF}" name="Plouvier, Annette" initials="PA" userId="S::Annette.Plouvier@radboudumc.nl::0c77872b-3196-4c82-afea-f7f8bcb48bb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jsten, Hanneke" initials="NH" lastIdx="10" clrIdx="0">
    <p:extLst>
      <p:ext uri="{19B8F6BF-5375-455C-9EA6-DF929625EA0E}">
        <p15:presenceInfo xmlns:p15="http://schemas.microsoft.com/office/powerpoint/2012/main" userId="S::Hanneke.Nijsten@radboudumc.nl::bf75171c-96e2-4aae-afe0-b7147acabc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95"/>
    <a:srgbClr val="FFC015"/>
    <a:srgbClr val="00587F"/>
    <a:srgbClr val="F68A36"/>
    <a:srgbClr val="A5CD3B"/>
    <a:srgbClr val="005889"/>
    <a:srgbClr val="00B3D4"/>
    <a:srgbClr val="ED2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47"/>
    <p:restoredTop sz="67559" autoAdjust="0"/>
  </p:normalViewPr>
  <p:slideViewPr>
    <p:cSldViewPr snapToGrid="0" snapToObjects="1">
      <p:cViewPr varScale="1">
        <p:scale>
          <a:sx n="77" d="100"/>
          <a:sy n="77" d="100"/>
        </p:scale>
        <p:origin x="1614" y="84"/>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5" d="100"/>
          <a:sy n="65" d="100"/>
        </p:scale>
        <p:origin x="3154"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0C5229-AF1E-754F-9330-288F0398EA89}" type="datetimeFigureOut">
              <a:rPr lang="nl-NL" smtClean="0"/>
              <a:t>25-4-2024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38883B-0822-CA42-BF99-57531F389CD2}" type="slidenum">
              <a:rPr lang="nl-NL" smtClean="0"/>
              <a:t>‹nr.›</a:t>
            </a:fld>
            <a:endParaRPr lang="nl-NL"/>
          </a:p>
        </p:txBody>
      </p:sp>
    </p:spTree>
    <p:extLst>
      <p:ext uri="{BB962C8B-B14F-4D97-AF65-F5344CB8AC3E}">
        <p14:creationId xmlns:p14="http://schemas.microsoft.com/office/powerpoint/2010/main" val="417774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Actieve Tijd</a:t>
            </a:r>
          </a:p>
          <a:p>
            <a:r>
              <a:rPr lang="nl-NL" dirty="0"/>
              <a:t>Samen in Actie Bij Apathie</a:t>
            </a:r>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a:t>
            </a:fld>
            <a:endParaRPr lang="nl-NL"/>
          </a:p>
        </p:txBody>
      </p:sp>
    </p:spTree>
    <p:extLst>
      <p:ext uri="{BB962C8B-B14F-4D97-AF65-F5344CB8AC3E}">
        <p14:creationId xmlns:p14="http://schemas.microsoft.com/office/powerpoint/2010/main" val="4084929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Wil je meer weten? Kijk dan eens op de toolspagina van SABA en SABA-Thuis. Of op de websites van alzheimer </a:t>
            </a:r>
            <a:r>
              <a:rPr lang="nl-NL" dirty="0" err="1"/>
              <a:t>nederland</a:t>
            </a:r>
            <a:r>
              <a:rPr lang="nl-NL" dirty="0"/>
              <a:t> of zorg voor beter.</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10</a:t>
            </a:fld>
            <a:endParaRPr lang="nl-NL"/>
          </a:p>
        </p:txBody>
      </p:sp>
    </p:spTree>
    <p:extLst>
      <p:ext uri="{BB962C8B-B14F-4D97-AF65-F5344CB8AC3E}">
        <p14:creationId xmlns:p14="http://schemas.microsoft.com/office/powerpoint/2010/main" val="66516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Hoe maak je actief contact met iemand met apathie bij dementie?</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200" dirty="0">
              <a:effectLst/>
              <a:latin typeface="Times New Roman" panose="02020603050405020304" pitchFamily="18" charset="0"/>
              <a:ea typeface="Times New Roman" panose="02020603050405020304" pitchFamily="18" charset="0"/>
            </a:endParaRPr>
          </a:p>
          <a:p>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Iemand met apathie neemt zelf nog maar weinig initiatief en reageert minder. Dit is geen onwil, maar het gevolg van de apathie. </a:t>
            </a:r>
            <a:r>
              <a:rPr lang="nl-NL" sz="12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Jij</a:t>
            </a:r>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bent nodig om de apathie te onderbreken. Door degene</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met apathie actief uit te nodigen, of te stimuleren, is het mogelijk om contact te krijgen. </a:t>
            </a:r>
            <a:endParaRPr lang="nl-NL" sz="1200" dirty="0">
              <a:effectLst/>
              <a:latin typeface="Times New Roman" panose="02020603050405020304" pitchFamily="18" charset="0"/>
              <a:ea typeface="Times New Roman" panose="02020603050405020304" pitchFamily="18" charset="0"/>
            </a:endParaRPr>
          </a:p>
          <a:p>
            <a:pPr>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endParaRPr lang="nl-NL" dirty="0"/>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2</a:t>
            </a:fld>
            <a:endParaRPr lang="nl-NL"/>
          </a:p>
        </p:txBody>
      </p:sp>
    </p:spTree>
    <p:extLst>
      <p:ext uri="{BB962C8B-B14F-4D97-AF65-F5344CB8AC3E}">
        <p14:creationId xmlns:p14="http://schemas.microsoft.com/office/powerpoint/2010/main" val="305577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Het is fijn als je wat weet over iemands achtergrond, iemands hobby's, interesses, werk en gezinsleven. Iemand die vroeger graag fietstochtjes maakte gaat nu misschien nog steeds graag naar buiten. Als iemand altijd bij een zangkoor zat houdt hij nu misschien ook nog van muziek. Het kan ook zo zijn dat iemand veranderd is en dingen die hij vroeger leuk vond nu niet meer zo interessant vindt of andersom. Iemand die vroeger graag schilderde vindt dit nu misschien niet meer leuk omdat hij vindt dat hij het niet meer zo goed kan. Houdt rekening met wat iemand NU leuk vindt.</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200" dirty="0">
              <a:effectLst/>
              <a:latin typeface="Times New Roman" panose="02020603050405020304" pitchFamily="18" charset="0"/>
              <a:ea typeface="Times New Roman" panose="02020603050405020304" pitchFamily="18" charset="0"/>
            </a:endParaRPr>
          </a:p>
          <a:p>
            <a:pPr>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3</a:t>
            </a:fld>
            <a:endParaRPr lang="nl-NL"/>
          </a:p>
        </p:txBody>
      </p:sp>
    </p:spTree>
    <p:extLst>
      <p:ext uri="{BB962C8B-B14F-4D97-AF65-F5344CB8AC3E}">
        <p14:creationId xmlns:p14="http://schemas.microsoft.com/office/powerpoint/2010/main" val="2602903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 kent me toch nog wel?”, “Weet u nog wat we vorige week hebben gedaan?”.</a:t>
            </a:r>
            <a:endParaRPr lang="nl-NL" sz="1200" dirty="0">
              <a:effectLst/>
              <a:latin typeface="Times New Roman" panose="02020603050405020304" pitchFamily="18" charset="0"/>
              <a:ea typeface="Times New Roman" panose="02020603050405020304" pitchFamily="18" charset="0"/>
            </a:endParaRPr>
          </a:p>
          <a:p>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Dit zijn moeilijke vragen voor iemand met dementie en apathie. Als diegene het antwoord niet meer weet, zal hij zich onzeker voelen en misschien stil blijven. Dan stopt het gesprek. Maar, als jij zelf vertelt kun je diegene helpen: je vertelt wie je bent en dat je elke week op bezoek komt met je hondje Bello. Je zegt dat het heerlijk weer is om samen Bello uit te laten. Je vertelt dat de zon schijnt, de vogeltjes fluiten en kinderen spelen buiten. Al snel zul je merken of iemand reageert of niet. Misschien reageert iemand niet op wat je vertelt maar wel op wat je laat zien of voelen. Laat degene met apathie voelen hoe zacht de vacht van Bello is. Laat zien hoe Bello smult van een hondenkoekje. </a:t>
            </a:r>
            <a:endParaRPr lang="nl-NL" sz="1200" dirty="0">
              <a:effectLst/>
              <a:latin typeface="Times New Roman" panose="02020603050405020304" pitchFamily="18" charset="0"/>
              <a:ea typeface="Times New Roman" panose="02020603050405020304" pitchFamily="18" charset="0"/>
            </a:endParaRPr>
          </a:p>
          <a:p>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Als degene met apathie niet reageert, probeer je het op een andere manier of praat je weer verder over andere dingen. Zo kijk je steeds hoe je de juiste sfeer creëert en help je degene met apathie bij het maken van contact en het ophalen van herinneringen</a:t>
            </a:r>
            <a:r>
              <a:rPr lang="nl-NL" sz="12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200" dirty="0">
              <a:effectLst/>
              <a:latin typeface="Times New Roman" panose="02020603050405020304" pitchFamily="18" charset="0"/>
              <a:ea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4</a:t>
            </a:fld>
            <a:endParaRPr lang="nl-NL"/>
          </a:p>
        </p:txBody>
      </p:sp>
    </p:spTree>
    <p:extLst>
      <p:ext uri="{BB962C8B-B14F-4D97-AF65-F5344CB8AC3E}">
        <p14:creationId xmlns:p14="http://schemas.microsoft.com/office/powerpoint/2010/main" val="2465528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rgbClr val="000000"/>
                </a:solidFill>
                <a:effectLst/>
                <a:latin typeface="Calibri" panose="020F0502020204030204" pitchFamily="34" charset="0"/>
                <a:ea typeface="+mn-ea"/>
                <a:cs typeface="+mn-cs"/>
              </a:rPr>
              <a:t>Voor iemand met apathie is het gezond om bezig te zijn. </a:t>
            </a:r>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Het is belangrijk dat je niet teveel over gaat nemen. Stimuleer iemand om dagelijkse bezigheden zelf te doen. Verwacht niet dat dit nog net zo goed gaat als eerst. De hele was wegstrijken lukt misschien niet meer, maar samen de schone handdoeken opvouwen nog wel. Of hang samen de was op, dit is ook een goede manier om in contact te komen. Door alle dagelijkse bezigheden een beetje aan te passen is er nog veel mogelijk. </a:t>
            </a:r>
            <a:r>
              <a:rPr lang="nl-NL" sz="1200" kern="1200" dirty="0">
                <a:solidFill>
                  <a:srgbClr val="000000"/>
                </a:solidFill>
                <a:effectLst/>
                <a:latin typeface="Calibri" panose="020F0502020204030204" pitchFamily="34" charset="0"/>
                <a:ea typeface="+mn-ea"/>
                <a:cs typeface="+mn-cs"/>
              </a:rPr>
              <a:t>Bedenk hierbij goed wat iemand nog </a:t>
            </a:r>
            <a:r>
              <a:rPr lang="nl-NL" sz="1200" i="1" kern="1200" dirty="0">
                <a:solidFill>
                  <a:srgbClr val="000000"/>
                </a:solidFill>
                <a:effectLst/>
                <a:latin typeface="Calibri" panose="020F0502020204030204" pitchFamily="34" charset="0"/>
                <a:ea typeface="+mn-ea"/>
                <a:cs typeface="+mn-cs"/>
              </a:rPr>
              <a:t>wel </a:t>
            </a:r>
            <a:r>
              <a:rPr lang="nl-NL" sz="1200" kern="1200" dirty="0">
                <a:solidFill>
                  <a:srgbClr val="000000"/>
                </a:solidFill>
                <a:effectLst/>
                <a:latin typeface="Calibri" panose="020F0502020204030204" pitchFamily="34" charset="0"/>
                <a:ea typeface="+mn-ea"/>
                <a:cs typeface="+mn-cs"/>
              </a:rPr>
              <a:t>zelf kan. Misschien is een maaltijd koken teveel, maar kan iemand nog heel goed boontjes doppen. Als de hele tafel dekken niet meer lukt, dan kan iemand misschien wel de servetten neerleggen. </a:t>
            </a:r>
            <a:endParaRPr lang="nl-NL" sz="1200" dirty="0">
              <a:effectLst/>
              <a:latin typeface="Times New Roman" panose="02020603050405020304" pitchFamily="18" charset="0"/>
              <a:ea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5</a:t>
            </a:fld>
            <a:endParaRPr lang="nl-NL"/>
          </a:p>
        </p:txBody>
      </p:sp>
    </p:spTree>
    <p:extLst>
      <p:ext uri="{BB962C8B-B14F-4D97-AF65-F5344CB8AC3E}">
        <p14:creationId xmlns:p14="http://schemas.microsoft.com/office/powerpoint/2010/main" val="172079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Iemand met apathie lijkt vaak minder of geen belangstelling voor zijn omgeving te hebben. Je kan degene met apathie helpen door bijvoorbeeld samen foto’s te bekijken. Vertel over je eigen herinneringen of gevoelens die je bij de foto’s hebt. Door zelf te vertellen, prikkel je weggezakte of versnipperde herinneringen en gevoelens van degene met apathie. Dit kan een reactie oproepen. Die reactie kan heel klein zijn: ogen die gaan glimmen, een gezicht dat ontspant, het begin van een glimlach. Dit betekent dat jullie contact hebben. Het kan ook zijn dat degene met apathie zelf gaat vertellen. Het verhaal kan vervormd zijn door de dementie, dat is niet erg. Probeer dan niet te “corrigeren”, maar luister naar het verhaal en reageer vooral op de gevoelen die er uit spreken. Of de herinnering precies klopt doet er niet toe. Het geeft ook niet als iemand een antwoord op een vraag niet meer weet of het antwoord niet klopt, dan breng je het gesprek op een ander onderwerp. Het gaat erom dat je samen in contact bent.</a:t>
            </a:r>
            <a:endParaRPr lang="nl-NL" sz="1200" dirty="0">
              <a:effectLst/>
              <a:latin typeface="Times New Roman" panose="02020603050405020304" pitchFamily="18" charset="0"/>
              <a:ea typeface="Times New Roman" panose="02020603050405020304" pitchFamily="18" charset="0"/>
            </a:endParaRPr>
          </a:p>
          <a:p>
            <a:r>
              <a:rPr lang="nl-NL" sz="1200" dirty="0">
                <a:effectLst/>
                <a:latin typeface="Times New Roman" panose="02020603050405020304" pitchFamily="18" charset="0"/>
                <a:ea typeface="Times New Roman" panose="02020603050405020304" pitchFamily="18" charset="0"/>
              </a:rPr>
              <a:t> </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6</a:t>
            </a:fld>
            <a:endParaRPr lang="nl-NL"/>
          </a:p>
        </p:txBody>
      </p:sp>
    </p:spTree>
    <p:extLst>
      <p:ext uri="{BB962C8B-B14F-4D97-AF65-F5344CB8AC3E}">
        <p14:creationId xmlns:p14="http://schemas.microsoft.com/office/powerpoint/2010/main" val="379376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Het kan voor iemand met dementie en apathie steeds moeilijker worden om zich te uiten. Degene kan dan niet meer goed duidelijk maken wat hij wil of nodig heeft. Ook het begrijpen van woorden lukt dan minder goed. Dit komt regelmatig voor bij iemand met gevorderde dementie, zeker als diegene ook apathie heeft</a:t>
            </a:r>
            <a:r>
              <a:rPr lang="nl-NL" sz="12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nl-NL" sz="1200" i="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Bezigheden en activiteiten </a:t>
            </a:r>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waarmee je de zintuigen prikkelt zijn dan heel geschikt. Je maakt vooral contact met degene door middel van voelen, ruiken, proeven of horen. Je kunt iemand laten meegenieten als je het eten klaar maakt of fruit schilt. Dit zijn vaak fijne en vertrouwde handelingen voor degene met dementie en apathie. Vertel op een rustige manier wat je aan het doen bent en stimuleer de zintuigen van de ander: “mmm wat een heerlijke sinaasappel, proef maar “.</a:t>
            </a:r>
            <a:r>
              <a:rPr lang="nl-NL"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200" dirty="0">
              <a:effectLst/>
              <a:latin typeface="Times New Roman" panose="02020603050405020304" pitchFamily="18" charset="0"/>
              <a:ea typeface="Times New Roman" panose="02020603050405020304" pitchFamily="18" charset="0"/>
            </a:endParaRPr>
          </a:p>
          <a:p>
            <a:r>
              <a:rPr lang="nl-NL" sz="1200" dirty="0">
                <a:effectLst/>
                <a:latin typeface="Times New Roman" panose="02020603050405020304" pitchFamily="18" charset="0"/>
                <a:ea typeface="Times New Roman" panose="02020603050405020304" pitchFamily="18" charset="0"/>
              </a:rPr>
              <a:t> </a:t>
            </a:r>
          </a:p>
          <a:p>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Als je de tijd hebt, kun je degene met dementie en apathie een handmassage geven. Gebruik hiervoor een lekker ruikende handcrème of massageolie. Door de handmassage krijg je écht contact met elkaar, zonder dat er woorden aan te pas komen. </a:t>
            </a:r>
          </a:p>
          <a:p>
            <a:endPar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Sommige mensen met apathie vinden het fijn om iets zachts vast te houden zoals een kussentje of knuffeldier. Soms is gewoon samen zitten genoeg. Ook dit is fijn en waardevol contact tussen jou en degene met apathie en dementie.</a:t>
            </a:r>
            <a:r>
              <a:rPr lang="nl-NL"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Laat diegene weten dat jij geniet van het moment. Zeg bijvoorbeeld  “wat heerlijk, zo samen” of “wat fijn om bij jou te zijn!” </a:t>
            </a:r>
            <a:endParaRPr lang="nl-NL" sz="1200" dirty="0">
              <a:effectLst/>
              <a:latin typeface="Times New Roman" panose="02020603050405020304" pitchFamily="18" charset="0"/>
              <a:ea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7</a:t>
            </a:fld>
            <a:endParaRPr lang="nl-NL"/>
          </a:p>
        </p:txBody>
      </p:sp>
    </p:spTree>
    <p:extLst>
      <p:ext uri="{BB962C8B-B14F-4D97-AF65-F5344CB8AC3E}">
        <p14:creationId xmlns:p14="http://schemas.microsoft.com/office/powerpoint/2010/main" val="3100078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Het onderbreken van apathie bij iemand met dementie is niet altijd makkelijk. Door contact te maken kun je apathie onderbreken.  We zetten de tips om positief in contact te komen nog eens voor je op een rij.  </a:t>
            </a:r>
            <a:endParaRPr lang="nl-NL" sz="12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tabLst>
                <a:tab pos="457200" algn="l"/>
              </a:tabLst>
            </a:pPr>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Door samen dingen te doen</a:t>
            </a:r>
            <a:r>
              <a:rPr lang="nl-NL"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is het makkelijker om contact te maken. Het zorgt voor afleiding, een gespreksonderwerp en je kunt samen genieten.</a:t>
            </a:r>
            <a:endParaRPr lang="nl-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Prikkel de zintuigen: door te praten, aan te raken, te wijzen en te kijken, te luisteren of te ruiken en te proeven.</a:t>
            </a:r>
            <a:endParaRPr lang="nl-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Geef niet te veel uitleg, gebruik korte zinnen en wees zuinig met woorden. Het verwerken van informatie kost meer tijd bij iemand met dementie en apathie dus geef iemand ruim de tijd om te reageren</a:t>
            </a:r>
            <a:endParaRPr lang="nl-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Vertel vooral zelf in geuren en kleuren zodat degene met apathie daarop kan aansluiten met eigen herinneringen of vragen. Vraag niet naar feiten of waarom maar vertel over wie, wat en waar</a:t>
            </a:r>
            <a:endParaRPr lang="nl-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Haal gezamenlijke herinneringen op. Vertel nu zelf die oude verhalen en familie anekdotes, die vroeger door degene zelf werden verteld. </a:t>
            </a:r>
            <a:endParaRPr lang="nl-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Ga in op hoe het iets voelt: de gevoelens die er op dit moment zijn. Het gaat niet of het klopt van wat iemand zegt </a:t>
            </a:r>
            <a:endParaRPr lang="nl-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Bevestig dingen die degene met dementie en apathie zegt of doet. Beantwoord met erkenning. “Ja, dat was leuk.”  “Fijn dat ik je weer zie!” of  “Wat fijn dat we weer samen zijn.” Ga niet corrigeren, uitleggen of discussiëren. Dat leidt tot frustratie en onprettig contact. </a:t>
            </a:r>
            <a:endParaRPr lang="nl-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8</a:t>
            </a:fld>
            <a:endParaRPr lang="nl-NL"/>
          </a:p>
        </p:txBody>
      </p:sp>
    </p:spTree>
    <p:extLst>
      <p:ext uri="{BB962C8B-B14F-4D97-AF65-F5344CB8AC3E}">
        <p14:creationId xmlns:p14="http://schemas.microsoft.com/office/powerpoint/2010/main" val="1654457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het Activiteitenblad Apathie staan nog veel meer ideeën voor dagelijkse bezigheden en activiteiten die je samen met degene met apathie kunt gaan doen.</a:t>
            </a:r>
          </a:p>
          <a:p>
            <a:r>
              <a:rPr lang="nl-NL" dirty="0"/>
              <a:t>Je kan het activiteitenblad en nog veel meer andere tools gratis downloaden op de UKON toolspagina van SABA en SABA Thuis.</a:t>
            </a:r>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9</a:t>
            </a:fld>
            <a:endParaRPr lang="nl-NL"/>
          </a:p>
        </p:txBody>
      </p:sp>
    </p:spTree>
    <p:extLst>
      <p:ext uri="{BB962C8B-B14F-4D97-AF65-F5344CB8AC3E}">
        <p14:creationId xmlns:p14="http://schemas.microsoft.com/office/powerpoint/2010/main" val="29481304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ekst zonder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nl-NL"/>
              <a:t>Klik om stijl te bewerken</a:t>
            </a:r>
            <a:endParaRPr lang="nl-NL" dirty="0"/>
          </a:p>
        </p:txBody>
      </p:sp>
      <p:sp>
        <p:nvSpPr>
          <p:cNvPr id="3" name="Tijdelijke aanduiding voor inhoud 2"/>
          <p:cNvSpPr>
            <a:spLocks noGrp="1"/>
          </p:cNvSpPr>
          <p:nvPr>
            <p:ph idx="1"/>
          </p:nvPr>
        </p:nvSpPr>
        <p:spPr/>
        <p:txBody>
          <a:bodyPr/>
          <a:lstStyle>
            <a:lvl1pPr>
              <a:buClr>
                <a:schemeClr val="accent1"/>
              </a:buClr>
              <a:defRPr/>
            </a:lvl1pPr>
            <a:lvl2pPr marL="685800" indent="-228600">
              <a:buClr>
                <a:schemeClr val="accent1"/>
              </a:buClr>
              <a:buFont typeface="Systeemlettertype"/>
              <a:buChar char="–"/>
              <a:defRPr/>
            </a:lvl2pPr>
            <a:lvl3pPr marL="1143000" indent="-228600">
              <a:buClr>
                <a:schemeClr val="accent1"/>
              </a:buClr>
              <a:buFont typeface="Arial" panose="020B0604020202020204" pitchFamily="34" charset="0"/>
              <a:buChar char="•"/>
              <a:defRPr/>
            </a:lvl3pPr>
            <a:lvl4pPr marL="1600200" indent="-228600">
              <a:buClr>
                <a:schemeClr val="accent1"/>
              </a:buClr>
              <a:buFont typeface="Systeemlettertype"/>
              <a:buChar char="–"/>
              <a:defRPr/>
            </a:lvl4pPr>
            <a:lvl5pPr marL="2057400" indent="-228600">
              <a:buClr>
                <a:schemeClr val="accent1"/>
              </a:buClr>
              <a:buFont typeface="Systeemlettertype"/>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25-4-2024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8" name="Rechte verbindingslijn 7">
            <a:extLst>
              <a:ext uri="{FF2B5EF4-FFF2-40B4-BE49-F238E27FC236}">
                <a16:creationId xmlns:a16="http://schemas.microsoft.com/office/drawing/2014/main" id="{DEC08AA8-F236-6F41-BD3F-5E456AB742AF}"/>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D6CC6A0-ADF7-2144-8A97-B2225BFE45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Tree>
    <p:extLst>
      <p:ext uri="{BB962C8B-B14F-4D97-AF65-F5344CB8AC3E}">
        <p14:creationId xmlns:p14="http://schemas.microsoft.com/office/powerpoint/2010/main" val="271413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ekst met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nl-NL"/>
              <a:t>Klik om stijl te bewerken</a:t>
            </a:r>
            <a:endParaRPr lang="nl-NL" dirty="0"/>
          </a:p>
        </p:txBody>
      </p:sp>
      <p:sp>
        <p:nvSpPr>
          <p:cNvPr id="3" name="Tijdelijke aanduiding voor inhoud 2"/>
          <p:cNvSpPr>
            <a:spLocks noGrp="1"/>
          </p:cNvSpPr>
          <p:nvPr>
            <p:ph idx="1"/>
          </p:nvPr>
        </p:nvSpPr>
        <p:spPr/>
        <p:txBody>
          <a:bodyPr/>
          <a:lstStyle>
            <a:lvl1pPr>
              <a:buClr>
                <a:schemeClr val="accent1"/>
              </a:buClr>
              <a:defRPr/>
            </a:lvl1pPr>
            <a:lvl2pPr marL="685800" indent="-228600">
              <a:buClr>
                <a:schemeClr val="accent1"/>
              </a:buClr>
              <a:buFont typeface="Systeemlettertype"/>
              <a:buChar char="–"/>
              <a:defRPr/>
            </a:lvl2pPr>
            <a:lvl3pPr marL="1143000" indent="-228600">
              <a:buClr>
                <a:schemeClr val="accent1"/>
              </a:buClr>
              <a:buFont typeface="Arial" panose="020B0604020202020204" pitchFamily="34" charset="0"/>
              <a:buChar char="•"/>
              <a:defRPr/>
            </a:lvl3pPr>
            <a:lvl4pPr marL="1600200" indent="-228600">
              <a:buClr>
                <a:schemeClr val="accent1"/>
              </a:buClr>
              <a:buFont typeface="Systeemlettertype"/>
              <a:buChar char="–"/>
              <a:defRPr/>
            </a:lvl4pPr>
            <a:lvl5pPr marL="2057400" indent="-228600">
              <a:buClr>
                <a:schemeClr val="accent1"/>
              </a:buClr>
              <a:buFont typeface="Systeemlettertype"/>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25-4-2024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7" name="Rechte verbindingslijn 6">
            <a:extLst>
              <a:ext uri="{FF2B5EF4-FFF2-40B4-BE49-F238E27FC236}">
                <a16:creationId xmlns:a16="http://schemas.microsoft.com/office/drawing/2014/main" id="{4FA56F56-7DA4-4448-A5F9-8F9CFDB75990}"/>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D20D492B-D05E-0A4E-94C1-C5629F9762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Tree>
    <p:extLst>
      <p:ext uri="{BB962C8B-B14F-4D97-AF65-F5344CB8AC3E}">
        <p14:creationId xmlns:p14="http://schemas.microsoft.com/office/powerpoint/2010/main" val="225724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Startscherm">
    <p:spTree>
      <p:nvGrpSpPr>
        <p:cNvPr id="1" name=""/>
        <p:cNvGrpSpPr/>
        <p:nvPr/>
      </p:nvGrpSpPr>
      <p:grpSpPr>
        <a:xfrm>
          <a:off x="0" y="0"/>
          <a:ext cx="0" cy="0"/>
          <a:chOff x="0" y="0"/>
          <a:chExt cx="0" cy="0"/>
        </a:xfrm>
      </p:grpSpPr>
      <p:pic>
        <p:nvPicPr>
          <p:cNvPr id="12" name="Tijdelijke aanduiding voor afbeelding 5">
            <a:extLst>
              <a:ext uri="{FF2B5EF4-FFF2-40B4-BE49-F238E27FC236}">
                <a16:creationId xmlns:a16="http://schemas.microsoft.com/office/drawing/2014/main" id="{15D276EC-DAF2-8248-AA8F-903FEAEC61A4}"/>
              </a:ext>
            </a:extLst>
          </p:cNvPr>
          <p:cNvPicPr>
            <a:picLocks noChangeAspect="1"/>
          </p:cNvPicPr>
          <p:nvPr userDrawn="1"/>
        </p:nvPicPr>
        <p:blipFill rotWithShape="1">
          <a:blip r:embed="rId2"/>
          <a:srcRect t="25124" b="22457"/>
          <a:stretch/>
        </p:blipFill>
        <p:spPr>
          <a:xfrm>
            <a:off x="0" y="2597294"/>
            <a:ext cx="12192000" cy="4260705"/>
          </a:xfrm>
          <a:prstGeom prst="rect">
            <a:avLst/>
          </a:prstGeom>
        </p:spPr>
      </p:pic>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5400" b="1">
                <a:solidFill>
                  <a:schemeClr val="accent1"/>
                </a:solidFill>
              </a:defRPr>
            </a:lvl1pPr>
          </a:lstStyle>
          <a:p>
            <a:r>
              <a:rPr lang="nl-NL" dirty="0"/>
              <a:t>Titelstijl van model bewerken</a:t>
            </a:r>
          </a:p>
        </p:txBody>
      </p:sp>
      <p:sp>
        <p:nvSpPr>
          <p:cNvPr id="3" name="Tijdelijke aanduiding voor inhoud 2"/>
          <p:cNvSpPr>
            <a:spLocks noGrp="1"/>
          </p:cNvSpPr>
          <p:nvPr>
            <p:ph idx="1"/>
          </p:nvPr>
        </p:nvSpPr>
        <p:spPr>
          <a:xfrm>
            <a:off x="838200" y="1703547"/>
            <a:ext cx="10515600" cy="487675"/>
          </a:xfrm>
        </p:spPr>
        <p:txBody>
          <a:bodyPr>
            <a:normAutofit/>
          </a:bodyPr>
          <a:lstStyle>
            <a:lvl1pPr marL="0" indent="0" algn="ctr">
              <a:buNone/>
              <a:defRPr sz="2000">
                <a:solidFill>
                  <a:schemeClr val="accent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25-4-2024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flip="none" rotWithShape="1">
            <a:gsLst>
              <a:gs pos="30000">
                <a:schemeClr val="accent2"/>
              </a:gs>
              <a:gs pos="69000">
                <a:schemeClr val="accent4"/>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5">
            <a:alphaModFix amt="15000"/>
          </a:blip>
          <a:stretch>
            <a:fillRect/>
          </a:stretch>
        </p:blipFill>
        <p:spPr>
          <a:xfrm rot="-600000">
            <a:off x="-2818407" y="2974152"/>
            <a:ext cx="6902278" cy="6487387"/>
          </a:xfrm>
          <a:prstGeom prst="rect">
            <a:avLst/>
          </a:prstGeom>
        </p:spPr>
      </p:pic>
    </p:spTree>
    <p:extLst>
      <p:ext uri="{BB962C8B-B14F-4D97-AF65-F5344CB8AC3E}">
        <p14:creationId xmlns:p14="http://schemas.microsoft.com/office/powerpoint/2010/main" val="177992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oofdstuktitel">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5400" b="1">
                <a:solidFill>
                  <a:schemeClr val="accent2"/>
                </a:solidFill>
              </a:defRPr>
            </a:lvl1pPr>
          </a:lstStyle>
          <a:p>
            <a:r>
              <a:rPr lang="nl-NL" dirty="0"/>
              <a:t>Titelstijl van model bewerken</a:t>
            </a:r>
          </a:p>
        </p:txBody>
      </p:sp>
      <p:sp>
        <p:nvSpPr>
          <p:cNvPr id="3" name="Tijdelijke aanduiding voor inhoud 2"/>
          <p:cNvSpPr>
            <a:spLocks noGrp="1"/>
          </p:cNvSpPr>
          <p:nvPr>
            <p:ph idx="1"/>
          </p:nvPr>
        </p:nvSpPr>
        <p:spPr>
          <a:xfrm>
            <a:off x="838200" y="1703547"/>
            <a:ext cx="10515600" cy="487675"/>
          </a:xfrm>
        </p:spPr>
        <p:txBody>
          <a:bodyPr>
            <a:normAutofit/>
          </a:bodyPr>
          <a:lstStyle>
            <a:lvl1pPr marL="0" indent="0" algn="ctr">
              <a:buNone/>
              <a:defRPr sz="2000">
                <a:solidFill>
                  <a:schemeClr val="accent1"/>
                </a:solidFill>
              </a:defRPr>
            </a:lvl1pPr>
            <a:lvl2pPr marL="457200" indent="0" algn="ctr">
              <a:buNone/>
              <a:defRPr sz="2000">
                <a:solidFill>
                  <a:schemeClr val="accent1"/>
                </a:solidFill>
              </a:defRPr>
            </a:lvl2pPr>
            <a:lvl3pPr marL="914400" indent="0" algn="ctr">
              <a:buNone/>
              <a:defRPr sz="2000">
                <a:solidFill>
                  <a:schemeClr val="accent1"/>
                </a:solidFill>
              </a:defRPr>
            </a:lvl3pPr>
            <a:lvl4pPr marL="1371600" indent="0" algn="ctr">
              <a:buNone/>
              <a:defRPr sz="2000">
                <a:solidFill>
                  <a:schemeClr val="accent1"/>
                </a:solidFill>
              </a:defRPr>
            </a:lvl4pPr>
            <a:lvl5pPr marL="1828800" indent="0" algn="ctr">
              <a:buNone/>
              <a:defRPr sz="2000">
                <a:solidFill>
                  <a:schemeClr val="accent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25-4-2024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a:gsLst>
              <a:gs pos="30000">
                <a:schemeClr val="accent1"/>
              </a:gs>
              <a:gs pos="6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4">
            <a:alphaModFix amt="15000"/>
          </a:blip>
          <a:stretch>
            <a:fillRect/>
          </a:stretch>
        </p:blipFill>
        <p:spPr>
          <a:xfrm rot="-600000">
            <a:off x="-2732251" y="2974151"/>
            <a:ext cx="6902278" cy="6487387"/>
          </a:xfrm>
          <a:prstGeom prst="rect">
            <a:avLst/>
          </a:prstGeom>
        </p:spPr>
      </p:pic>
    </p:spTree>
    <p:extLst>
      <p:ext uri="{BB962C8B-B14F-4D97-AF65-F5344CB8AC3E}">
        <p14:creationId xmlns:p14="http://schemas.microsoft.com/office/powerpoint/2010/main" val="138583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 name="Titel 1"/>
          <p:cNvSpPr>
            <a:spLocks noGrp="1"/>
          </p:cNvSpPr>
          <p:nvPr>
            <p:ph type="title"/>
          </p:nvPr>
        </p:nvSpPr>
        <p:spPr>
          <a:xfrm>
            <a:off x="838200" y="134880"/>
            <a:ext cx="10515600" cy="5969891"/>
          </a:xfrm>
        </p:spPr>
        <p:txBody>
          <a:bodyPr>
            <a:normAutofit/>
          </a:bodyPr>
          <a:lstStyle>
            <a:lvl1pPr algn="ctr">
              <a:defRPr sz="6000">
                <a:solidFill>
                  <a:schemeClr val="bg1"/>
                </a:solidFill>
              </a:defRPr>
            </a:lvl1pPr>
          </a:lstStyle>
          <a:p>
            <a:r>
              <a:rPr lang="nl-NL"/>
              <a:t>Klik om stijl te bewerken</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25-4-2024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cxnSp>
        <p:nvCxnSpPr>
          <p:cNvPr id="8" name="Rechte verbindingslijn 7">
            <a:extLst>
              <a:ext uri="{FF2B5EF4-FFF2-40B4-BE49-F238E27FC236}">
                <a16:creationId xmlns:a16="http://schemas.microsoft.com/office/drawing/2014/main" id="{B304C7EF-C63D-2943-ADE3-A858A74F61A4}"/>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0472C13-44DB-0049-B4B6-6ED2AA6FD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13" name="Afbeelding 12">
            <a:extLst>
              <a:ext uri="{FF2B5EF4-FFF2-40B4-BE49-F238E27FC236}">
                <a16:creationId xmlns:a16="http://schemas.microsoft.com/office/drawing/2014/main" id="{12E78FE6-7FB4-BD4D-9DC3-9002E19E458B}"/>
              </a:ext>
            </a:extLst>
          </p:cNvPr>
          <p:cNvPicPr>
            <a:picLocks noChangeAspect="1"/>
          </p:cNvPicPr>
          <p:nvPr userDrawn="1"/>
        </p:nvPicPr>
        <p:blipFill>
          <a:blip r:embed="rId4">
            <a:alphaModFix amt="10000"/>
          </a:blip>
          <a:stretch>
            <a:fillRect/>
          </a:stretch>
        </p:blipFill>
        <p:spPr>
          <a:xfrm rot="-600000">
            <a:off x="6708659" y="-3367368"/>
            <a:ext cx="9290280" cy="8731848"/>
          </a:xfrm>
          <a:prstGeom prst="rect">
            <a:avLst/>
          </a:prstGeom>
        </p:spPr>
      </p:pic>
    </p:spTree>
    <p:extLst>
      <p:ext uri="{BB962C8B-B14F-4D97-AF65-F5344CB8AC3E}">
        <p14:creationId xmlns:p14="http://schemas.microsoft.com/office/powerpoint/2010/main" val="86564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Highlight">
    <p:spTree>
      <p:nvGrpSpPr>
        <p:cNvPr id="1" name=""/>
        <p:cNvGrpSpPr/>
        <p:nvPr/>
      </p:nvGrpSpPr>
      <p:grpSpPr>
        <a:xfrm>
          <a:off x="0" y="0"/>
          <a:ext cx="0" cy="0"/>
          <a:chOff x="0" y="0"/>
          <a:chExt cx="0" cy="0"/>
        </a:xfrm>
      </p:grpSpPr>
      <p:sp>
        <p:nvSpPr>
          <p:cNvPr id="2" name="Titel 1"/>
          <p:cNvSpPr>
            <a:spLocks noGrp="1"/>
          </p:cNvSpPr>
          <p:nvPr>
            <p:ph type="title"/>
          </p:nvPr>
        </p:nvSpPr>
        <p:spPr>
          <a:xfrm>
            <a:off x="838201" y="365125"/>
            <a:ext cx="7187360" cy="1325563"/>
          </a:xfrm>
        </p:spPr>
        <p:txBody>
          <a:bodyPr/>
          <a:lstStyle>
            <a:lvl1pPr>
              <a:defRPr b="0">
                <a:solidFill>
                  <a:schemeClr val="accent1"/>
                </a:solidFill>
              </a:defRPr>
            </a:lvl1pPr>
          </a:lstStyle>
          <a:p>
            <a:r>
              <a:rPr lang="nl-NL"/>
              <a:t>Klik om stijl te bewerken</a:t>
            </a:r>
            <a:endParaRPr lang="nl-NL" dirty="0"/>
          </a:p>
        </p:txBody>
      </p:sp>
      <p:sp>
        <p:nvSpPr>
          <p:cNvPr id="3" name="Tijdelijke aanduiding voor inhoud 2"/>
          <p:cNvSpPr>
            <a:spLocks noGrp="1"/>
          </p:cNvSpPr>
          <p:nvPr>
            <p:ph idx="1"/>
          </p:nvPr>
        </p:nvSpPr>
        <p:spPr>
          <a:xfrm>
            <a:off x="838201" y="1825625"/>
            <a:ext cx="7187360" cy="4351338"/>
          </a:xfrm>
        </p:spPr>
        <p:txBody>
          <a:bodyPr/>
          <a:lstStyle>
            <a:lvl1pPr marL="228600" indent="-228600">
              <a:buClr>
                <a:schemeClr val="accent1"/>
              </a:buClr>
              <a:buFont typeface="Wingdings" pitchFamily="2" charset="2"/>
              <a:buChar char="ü"/>
              <a:defRPr>
                <a:solidFill>
                  <a:schemeClr val="accent1"/>
                </a:solidFill>
              </a:defRPr>
            </a:lvl1pPr>
            <a:lvl2pPr marL="685800" indent="-228600">
              <a:buClr>
                <a:schemeClr val="accent1"/>
              </a:buClr>
              <a:buFont typeface="Wingdings" pitchFamily="2" charset="2"/>
              <a:buChar char="ü"/>
              <a:defRPr>
                <a:solidFill>
                  <a:schemeClr val="accent1"/>
                </a:solidFill>
              </a:defRPr>
            </a:lvl2pPr>
            <a:lvl3pPr marL="1143000" indent="-228600">
              <a:buClr>
                <a:schemeClr val="accent1"/>
              </a:buClr>
              <a:buFont typeface="Wingdings" pitchFamily="2" charset="2"/>
              <a:buChar char="ü"/>
              <a:defRPr>
                <a:solidFill>
                  <a:schemeClr val="accent1"/>
                </a:solidFill>
              </a:defRPr>
            </a:lvl3pPr>
            <a:lvl4pPr marL="1600200" indent="-228600">
              <a:buClr>
                <a:schemeClr val="accent1"/>
              </a:buClr>
              <a:buFont typeface="Wingdings" pitchFamily="2" charset="2"/>
              <a:buChar char="ü"/>
              <a:defRPr>
                <a:solidFill>
                  <a:schemeClr val="accent1"/>
                </a:solidFill>
              </a:defRPr>
            </a:lvl4pPr>
            <a:lvl5pPr marL="2057400" indent="-228600">
              <a:buClr>
                <a:schemeClr val="accent1"/>
              </a:buClr>
              <a:buFont typeface="Wingdings" pitchFamily="2" charset="2"/>
              <a:buChar char="ü"/>
              <a:defRPr>
                <a:solidFill>
                  <a:schemeClr val="accent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25-4-2024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cxnSp>
        <p:nvCxnSpPr>
          <p:cNvPr id="9" name="Rechte verbindingslijn 8">
            <a:extLst>
              <a:ext uri="{FF2B5EF4-FFF2-40B4-BE49-F238E27FC236}">
                <a16:creationId xmlns:a16="http://schemas.microsoft.com/office/drawing/2014/main" id="{FA581838-2644-F745-AD57-BCC51AA787D8}"/>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F7A9C933-3BBA-8B4C-82BE-7B8CEBF66D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0" name="Graphic 19">
            <a:extLst>
              <a:ext uri="{FF2B5EF4-FFF2-40B4-BE49-F238E27FC236}">
                <a16:creationId xmlns:a16="http://schemas.microsoft.com/office/drawing/2014/main" id="{7D15B3F7-2ED3-4447-9D99-4CD1C6F133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40908" y="1690688"/>
            <a:ext cx="2753014" cy="2753014"/>
          </a:xfrm>
          <a:prstGeom prst="rect">
            <a:avLst/>
          </a:prstGeom>
        </p:spPr>
      </p:pic>
    </p:spTree>
    <p:extLst>
      <p:ext uri="{BB962C8B-B14F-4D97-AF65-F5344CB8AC3E}">
        <p14:creationId xmlns:p14="http://schemas.microsoft.com/office/powerpoint/2010/main" val="23380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peerpunten">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513714"/>
          </a:xfrm>
        </p:spPr>
        <p:txBody>
          <a:bodyPr/>
          <a:lstStyle>
            <a:lvl1pPr algn="ctr">
              <a:defRPr sz="3600" b="0">
                <a:solidFill>
                  <a:schemeClr val="accent2"/>
                </a:solidFill>
              </a:defRPr>
            </a:lvl1pPr>
          </a:lstStyle>
          <a:p>
            <a:r>
              <a:rPr lang="nl-NL"/>
              <a:t>Klik om stijl te bewerken</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25-4-2024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7" name="Rechte verbindingslijn 6">
            <a:extLst>
              <a:ext uri="{FF2B5EF4-FFF2-40B4-BE49-F238E27FC236}">
                <a16:creationId xmlns:a16="http://schemas.microsoft.com/office/drawing/2014/main" id="{4FA56F56-7DA4-4448-A5F9-8F9CFDB75990}"/>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D20D492B-D05E-0A4E-94C1-C5629F9762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pic>
        <p:nvPicPr>
          <p:cNvPr id="9" name="Afbeelding 8">
            <a:extLst>
              <a:ext uri="{FF2B5EF4-FFF2-40B4-BE49-F238E27FC236}">
                <a16:creationId xmlns:a16="http://schemas.microsoft.com/office/drawing/2014/main" id="{98DF0BF0-DF2A-B14A-ADBC-91D70CF76934}"/>
              </a:ext>
            </a:extLst>
          </p:cNvPr>
          <p:cNvPicPr>
            <a:picLocks noChangeAspect="1"/>
          </p:cNvPicPr>
          <p:nvPr userDrawn="1"/>
        </p:nvPicPr>
        <p:blipFill>
          <a:blip r:embed="rId4"/>
          <a:stretch>
            <a:fillRect/>
          </a:stretch>
        </p:blipFill>
        <p:spPr>
          <a:xfrm>
            <a:off x="838200" y="1470892"/>
            <a:ext cx="2104900" cy="1960880"/>
          </a:xfrm>
          <a:prstGeom prst="rect">
            <a:avLst/>
          </a:prstGeom>
        </p:spPr>
      </p:pic>
      <p:pic>
        <p:nvPicPr>
          <p:cNvPr id="10" name="Afbeelding 9">
            <a:extLst>
              <a:ext uri="{FF2B5EF4-FFF2-40B4-BE49-F238E27FC236}">
                <a16:creationId xmlns:a16="http://schemas.microsoft.com/office/drawing/2014/main" id="{F754E9B6-E57E-854D-9425-05CA58239C15}"/>
              </a:ext>
            </a:extLst>
          </p:cNvPr>
          <p:cNvPicPr>
            <a:picLocks noChangeAspect="1"/>
          </p:cNvPicPr>
          <p:nvPr userDrawn="1"/>
        </p:nvPicPr>
        <p:blipFill>
          <a:blip r:embed="rId5"/>
          <a:stretch>
            <a:fillRect/>
          </a:stretch>
        </p:blipFill>
        <p:spPr>
          <a:xfrm>
            <a:off x="3641767" y="1470892"/>
            <a:ext cx="2104900" cy="1960880"/>
          </a:xfrm>
          <a:prstGeom prst="rect">
            <a:avLst/>
          </a:prstGeom>
        </p:spPr>
      </p:pic>
      <p:pic>
        <p:nvPicPr>
          <p:cNvPr id="11" name="Afbeelding 10">
            <a:extLst>
              <a:ext uri="{FF2B5EF4-FFF2-40B4-BE49-F238E27FC236}">
                <a16:creationId xmlns:a16="http://schemas.microsoft.com/office/drawing/2014/main" id="{03D1C55E-AAEC-5440-AA78-2062C139D82F}"/>
              </a:ext>
            </a:extLst>
          </p:cNvPr>
          <p:cNvPicPr>
            <a:picLocks noChangeAspect="1"/>
          </p:cNvPicPr>
          <p:nvPr userDrawn="1"/>
        </p:nvPicPr>
        <p:blipFill>
          <a:blip r:embed="rId6"/>
          <a:stretch>
            <a:fillRect/>
          </a:stretch>
        </p:blipFill>
        <p:spPr>
          <a:xfrm>
            <a:off x="6445334" y="1470892"/>
            <a:ext cx="2104900" cy="1960880"/>
          </a:xfrm>
          <a:prstGeom prst="rect">
            <a:avLst/>
          </a:prstGeom>
        </p:spPr>
      </p:pic>
      <p:pic>
        <p:nvPicPr>
          <p:cNvPr id="12" name="Afbeelding 11">
            <a:extLst>
              <a:ext uri="{FF2B5EF4-FFF2-40B4-BE49-F238E27FC236}">
                <a16:creationId xmlns:a16="http://schemas.microsoft.com/office/drawing/2014/main" id="{B11BED03-70AE-1F4A-B586-7C44C48B8F91}"/>
              </a:ext>
            </a:extLst>
          </p:cNvPr>
          <p:cNvPicPr>
            <a:picLocks noChangeAspect="1"/>
          </p:cNvPicPr>
          <p:nvPr userDrawn="1"/>
        </p:nvPicPr>
        <p:blipFill>
          <a:blip r:embed="rId7"/>
          <a:stretch>
            <a:fillRect/>
          </a:stretch>
        </p:blipFill>
        <p:spPr>
          <a:xfrm>
            <a:off x="9248900" y="1470892"/>
            <a:ext cx="2104900" cy="1960880"/>
          </a:xfrm>
          <a:prstGeom prst="rect">
            <a:avLst/>
          </a:prstGeom>
        </p:spPr>
      </p:pic>
      <p:pic>
        <p:nvPicPr>
          <p:cNvPr id="13" name="Afbeelding 12">
            <a:extLst>
              <a:ext uri="{FF2B5EF4-FFF2-40B4-BE49-F238E27FC236}">
                <a16:creationId xmlns:a16="http://schemas.microsoft.com/office/drawing/2014/main" id="{14D2BA8A-A965-D440-9D02-CC22F5A4E814}"/>
              </a:ext>
            </a:extLst>
          </p:cNvPr>
          <p:cNvPicPr>
            <a:picLocks noChangeAspect="1"/>
          </p:cNvPicPr>
          <p:nvPr userDrawn="1"/>
        </p:nvPicPr>
        <p:blipFill>
          <a:blip r:embed="rId8"/>
          <a:stretch>
            <a:fillRect/>
          </a:stretch>
        </p:blipFill>
        <p:spPr>
          <a:xfrm>
            <a:off x="2239983" y="3899132"/>
            <a:ext cx="2104900" cy="1960880"/>
          </a:xfrm>
          <a:prstGeom prst="rect">
            <a:avLst/>
          </a:prstGeom>
        </p:spPr>
      </p:pic>
      <p:pic>
        <p:nvPicPr>
          <p:cNvPr id="14" name="Afbeelding 13">
            <a:extLst>
              <a:ext uri="{FF2B5EF4-FFF2-40B4-BE49-F238E27FC236}">
                <a16:creationId xmlns:a16="http://schemas.microsoft.com/office/drawing/2014/main" id="{D789057A-7F3B-F34A-8CF2-4C5C690EE95F}"/>
              </a:ext>
            </a:extLst>
          </p:cNvPr>
          <p:cNvPicPr>
            <a:picLocks noChangeAspect="1"/>
          </p:cNvPicPr>
          <p:nvPr userDrawn="1"/>
        </p:nvPicPr>
        <p:blipFill>
          <a:blip r:embed="rId9"/>
          <a:stretch>
            <a:fillRect/>
          </a:stretch>
        </p:blipFill>
        <p:spPr>
          <a:xfrm>
            <a:off x="5043550" y="3899132"/>
            <a:ext cx="2104900" cy="1960880"/>
          </a:xfrm>
          <a:prstGeom prst="rect">
            <a:avLst/>
          </a:prstGeom>
        </p:spPr>
      </p:pic>
      <p:pic>
        <p:nvPicPr>
          <p:cNvPr id="15" name="Afbeelding 14">
            <a:extLst>
              <a:ext uri="{FF2B5EF4-FFF2-40B4-BE49-F238E27FC236}">
                <a16:creationId xmlns:a16="http://schemas.microsoft.com/office/drawing/2014/main" id="{3373DB2D-78B5-F84B-9CAD-57B6D5AE0D66}"/>
              </a:ext>
            </a:extLst>
          </p:cNvPr>
          <p:cNvPicPr>
            <a:picLocks noChangeAspect="1"/>
          </p:cNvPicPr>
          <p:nvPr userDrawn="1"/>
        </p:nvPicPr>
        <p:blipFill>
          <a:blip r:embed="rId10"/>
          <a:stretch>
            <a:fillRect/>
          </a:stretch>
        </p:blipFill>
        <p:spPr>
          <a:xfrm>
            <a:off x="7847117" y="3899132"/>
            <a:ext cx="2104900" cy="1960880"/>
          </a:xfrm>
          <a:prstGeom prst="rect">
            <a:avLst/>
          </a:prstGeom>
        </p:spPr>
      </p:pic>
      <p:cxnSp>
        <p:nvCxnSpPr>
          <p:cNvPr id="16" name="Rechte verbindingslijn 15">
            <a:extLst>
              <a:ext uri="{FF2B5EF4-FFF2-40B4-BE49-F238E27FC236}">
                <a16:creationId xmlns:a16="http://schemas.microsoft.com/office/drawing/2014/main" id="{DD2883E0-4ED0-894A-A8E9-A24BF2B05643}"/>
              </a:ext>
            </a:extLst>
          </p:cNvPr>
          <p:cNvCxnSpPr>
            <a:cxnSpLocks/>
          </p:cNvCxnSpPr>
          <p:nvPr userDrawn="1"/>
        </p:nvCxnSpPr>
        <p:spPr>
          <a:xfrm>
            <a:off x="838200" y="1053572"/>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96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oto">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D50E7C93-60E8-8648-8DE9-FA3C271682D0}" type="datetimeFigureOut">
              <a:rPr lang="nl-NL" smtClean="0"/>
              <a:t>25-4-2024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8" name="Rechte verbindingslijn 7">
            <a:extLst>
              <a:ext uri="{FF2B5EF4-FFF2-40B4-BE49-F238E27FC236}">
                <a16:creationId xmlns:a16="http://schemas.microsoft.com/office/drawing/2014/main" id="{DEC08AA8-F236-6F41-BD3F-5E456AB742AF}"/>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D6CC6A0-ADF7-2144-8A97-B2225BFE45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
        <p:nvSpPr>
          <p:cNvPr id="7" name="Tekstvak 6">
            <a:extLst>
              <a:ext uri="{FF2B5EF4-FFF2-40B4-BE49-F238E27FC236}">
                <a16:creationId xmlns:a16="http://schemas.microsoft.com/office/drawing/2014/main" id="{8EFC79E0-B182-1D4D-9D48-80713D7A1188}"/>
              </a:ext>
            </a:extLst>
          </p:cNvPr>
          <p:cNvSpPr txBox="1"/>
          <p:nvPr userDrawn="1"/>
        </p:nvSpPr>
        <p:spPr>
          <a:xfrm>
            <a:off x="8311978" y="6886832"/>
            <a:ext cx="0" cy="0"/>
          </a:xfrm>
          <a:prstGeom prst="rect">
            <a:avLst/>
          </a:prstGeom>
          <a:noFill/>
        </p:spPr>
        <p:txBody>
          <a:bodyPr wrap="non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sp>
        <p:nvSpPr>
          <p:cNvPr id="11" name="Tijdelijke aanduiding voor afbeelding 2">
            <a:extLst>
              <a:ext uri="{FF2B5EF4-FFF2-40B4-BE49-F238E27FC236}">
                <a16:creationId xmlns:a16="http://schemas.microsoft.com/office/drawing/2014/main" id="{FFF251F1-5D4F-2C44-87E4-D70DA98A4BF5}"/>
              </a:ext>
            </a:extLst>
          </p:cNvPr>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3346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lofo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4400" b="1">
                <a:solidFill>
                  <a:schemeClr val="accent2"/>
                </a:solidFill>
              </a:defRPr>
            </a:lvl1pPr>
          </a:lstStyle>
          <a:p>
            <a:r>
              <a:rPr lang="nl-NL" dirty="0"/>
              <a:t>Titelstijl van model bewerken</a:t>
            </a:r>
          </a:p>
        </p:txBody>
      </p:sp>
      <p:sp>
        <p:nvSpPr>
          <p:cNvPr id="3" name="Tijdelijke aanduiding voor inhoud 2"/>
          <p:cNvSpPr>
            <a:spLocks noGrp="1"/>
          </p:cNvSpPr>
          <p:nvPr>
            <p:ph idx="1"/>
          </p:nvPr>
        </p:nvSpPr>
        <p:spPr>
          <a:xfrm>
            <a:off x="838200" y="2825591"/>
            <a:ext cx="10515600" cy="3280747"/>
          </a:xfrm>
        </p:spPr>
        <p:txBody>
          <a:bodyPr>
            <a:normAutofit/>
          </a:bodyPr>
          <a:lstStyle>
            <a:lvl1pPr marL="0" indent="0" algn="ctr">
              <a:buNone/>
              <a:defRPr sz="2000">
                <a:solidFill>
                  <a:schemeClr val="bg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25-4-2024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a:gsLst>
              <a:gs pos="30000">
                <a:schemeClr val="accent2"/>
              </a:gs>
              <a:gs pos="68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4">
            <a:alphaModFix amt="15000"/>
          </a:blip>
          <a:stretch>
            <a:fillRect/>
          </a:stretch>
        </p:blipFill>
        <p:spPr>
          <a:xfrm rot="-600000">
            <a:off x="-2923292" y="3059133"/>
            <a:ext cx="6902278" cy="6487387"/>
          </a:xfrm>
          <a:prstGeom prst="rect">
            <a:avLst/>
          </a:prstGeom>
        </p:spPr>
      </p:pic>
    </p:spTree>
    <p:extLst>
      <p:ext uri="{BB962C8B-B14F-4D97-AF65-F5344CB8AC3E}">
        <p14:creationId xmlns:p14="http://schemas.microsoft.com/office/powerpoint/2010/main" val="56443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l-NL" dirty="0"/>
              <a:t>Titelstijl van model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6713495" y="6356350"/>
            <a:ext cx="810985" cy="365125"/>
          </a:xfrm>
          <a:prstGeom prst="rect">
            <a:avLst/>
          </a:prstGeom>
        </p:spPr>
        <p:txBody>
          <a:bodyPr vert="horz" lIns="91440" tIns="45720" rIns="91440" bIns="45720" rtlCol="0" anchor="ctr"/>
          <a:lstStyle>
            <a:lvl1pPr algn="l">
              <a:defRPr sz="1000" b="0" i="0">
                <a:solidFill>
                  <a:schemeClr val="tx1"/>
                </a:solidFill>
                <a:latin typeface="Calibri" panose="020F0502020204030204" pitchFamily="34" charset="0"/>
                <a:ea typeface="Calibri" panose="020F0502020204030204" pitchFamily="34" charset="0"/>
              </a:defRPr>
            </a:lvl1pPr>
          </a:lstStyle>
          <a:p>
            <a:fld id="{D50E7C93-60E8-8648-8DE9-FA3C271682D0}" type="datetimeFigureOut">
              <a:rPr lang="nl-NL" smtClean="0"/>
              <a:pPr/>
              <a:t>25-4-2024</a:t>
            </a:fld>
            <a:endParaRPr lang="nl-NL" dirty="0"/>
          </a:p>
        </p:txBody>
      </p:sp>
      <p:sp>
        <p:nvSpPr>
          <p:cNvPr id="5" name="Tijdelijke aanduiding voor voettekst 4"/>
          <p:cNvSpPr>
            <a:spLocks noGrp="1"/>
          </p:cNvSpPr>
          <p:nvPr>
            <p:ph type="ftr" sz="quarter" idx="3"/>
          </p:nvPr>
        </p:nvSpPr>
        <p:spPr>
          <a:xfrm>
            <a:off x="838200" y="6356350"/>
            <a:ext cx="5323114" cy="365125"/>
          </a:xfrm>
          <a:prstGeom prst="rect">
            <a:avLst/>
          </a:prstGeom>
        </p:spPr>
        <p:txBody>
          <a:bodyPr vert="horz" lIns="91440" tIns="45720" rIns="91440" bIns="45720" rtlCol="0" anchor="ctr"/>
          <a:lstStyle>
            <a:lvl1pPr algn="l">
              <a:defRPr sz="1000" b="0" i="0">
                <a:solidFill>
                  <a:schemeClr val="tx1"/>
                </a:solidFill>
                <a:latin typeface="Calibri" panose="020F0502020204030204" pitchFamily="34" charset="0"/>
                <a:ea typeface="Calibri" panose="020F0502020204030204" pitchFamily="34" charset="0"/>
              </a:defRPr>
            </a:lvl1pPr>
          </a:lstStyle>
          <a:p>
            <a:endParaRPr lang="nl-NL" dirty="0"/>
          </a:p>
        </p:txBody>
      </p:sp>
      <p:sp>
        <p:nvSpPr>
          <p:cNvPr id="6" name="Tijdelijke aanduiding voor dianummer 5"/>
          <p:cNvSpPr>
            <a:spLocks noGrp="1"/>
          </p:cNvSpPr>
          <p:nvPr>
            <p:ph type="sldNum" sz="quarter" idx="4"/>
          </p:nvPr>
        </p:nvSpPr>
        <p:spPr>
          <a:xfrm>
            <a:off x="7935416" y="6356350"/>
            <a:ext cx="810985" cy="365125"/>
          </a:xfrm>
          <a:prstGeom prst="rect">
            <a:avLst/>
          </a:prstGeom>
        </p:spPr>
        <p:txBody>
          <a:bodyPr vert="horz" lIns="91440" tIns="45720" rIns="91440" bIns="45720" rtlCol="0" anchor="ctr"/>
          <a:lstStyle>
            <a:lvl1pPr algn="r">
              <a:defRPr sz="1200" b="0" i="0">
                <a:solidFill>
                  <a:schemeClr val="tx1"/>
                </a:solidFill>
                <a:latin typeface="Calibri" panose="020F0502020204030204" pitchFamily="34" charset="0"/>
                <a:ea typeface="Calibri" panose="020F0502020204030204" pitchFamily="34" charset="0"/>
              </a:defRPr>
            </a:lvl1pPr>
          </a:lstStyle>
          <a:p>
            <a:fld id="{3DD1B430-5217-004E-9578-39CC94448185}" type="slidenum">
              <a:rPr lang="nl-NL" smtClean="0"/>
              <a:pPr/>
              <a:t>‹nr.›</a:t>
            </a:fld>
            <a:endParaRPr lang="nl-NL" dirty="0"/>
          </a:p>
        </p:txBody>
      </p:sp>
    </p:spTree>
    <p:extLst>
      <p:ext uri="{BB962C8B-B14F-4D97-AF65-F5344CB8AC3E}">
        <p14:creationId xmlns:p14="http://schemas.microsoft.com/office/powerpoint/2010/main" val="786426117"/>
      </p:ext>
    </p:extLst>
  </p:cSld>
  <p:clrMap bg1="lt1" tx1="dk1" bg2="lt2" tx2="dk2" accent1="accent1" accent2="accent2" accent3="accent3" accent4="accent4" accent5="accent5" accent6="accent6" hlink="hlink" folHlink="folHlink"/>
  <p:sldLayoutIdLst>
    <p:sldLayoutId id="2147483664" r:id="rId1"/>
    <p:sldLayoutId id="2147483660" r:id="rId2"/>
    <p:sldLayoutId id="2147483672" r:id="rId3"/>
    <p:sldLayoutId id="2147483666" r:id="rId4"/>
    <p:sldLayoutId id="2147483665" r:id="rId5"/>
    <p:sldLayoutId id="2147483669" r:id="rId6"/>
    <p:sldLayoutId id="2147483670" r:id="rId7"/>
    <p:sldLayoutId id="2147483671" r:id="rId8"/>
    <p:sldLayoutId id="2147483673"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p:titleStyle>
    <p:bodyStyle>
      <a:lvl1pPr marL="228600" indent="-228600" algn="l" defTabSz="914400" rtl="0" eaLnBrk="1" latinLnBrk="0" hangingPunct="1">
        <a:lnSpc>
          <a:spcPct val="100000"/>
        </a:lnSpc>
        <a:spcBef>
          <a:spcPts val="800"/>
        </a:spcBef>
        <a:buFont typeface="Arial"/>
        <a:buChar char="•"/>
        <a:defRPr sz="2400" b="0" i="0" kern="1200">
          <a:solidFill>
            <a:schemeClr val="accent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100000"/>
        </a:lnSpc>
        <a:spcBef>
          <a:spcPts val="500"/>
        </a:spcBef>
        <a:buFont typeface="Systeemlettertype"/>
        <a:buChar char="–"/>
        <a:defRPr sz="2000" b="0" i="0" kern="1200">
          <a:solidFill>
            <a:schemeClr val="accent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100000"/>
        </a:lnSpc>
        <a:spcBef>
          <a:spcPts val="500"/>
        </a:spcBef>
        <a:buFont typeface="Arial"/>
        <a:buChar char="•"/>
        <a:defRPr sz="1800" b="0" i="0" kern="1200">
          <a:solidFill>
            <a:schemeClr val="accent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100000"/>
        </a:lnSpc>
        <a:spcBef>
          <a:spcPts val="500"/>
        </a:spcBef>
        <a:buFont typeface="Systeemlettertype"/>
        <a:buChar char="–"/>
        <a:defRPr sz="1600" b="0" i="0" kern="1200">
          <a:solidFill>
            <a:schemeClr val="accent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100000"/>
        </a:lnSpc>
        <a:spcBef>
          <a:spcPts val="500"/>
        </a:spcBef>
        <a:buFont typeface="Systeemlettertype"/>
        <a:buChar char="»"/>
        <a:defRPr sz="1400" b="0" i="0" kern="1200">
          <a:solidFill>
            <a:schemeClr val="accent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hyperlink" Target="http://www.zorgvoorbeter.nl/" TargetMode="External"/><Relationship Id="rId5" Type="http://schemas.openxmlformats.org/officeDocument/2006/relationships/hyperlink" Target="http://www.alzheimernederland.nl/" TargetMode="External"/><Relationship Id="rId4" Type="http://schemas.openxmlformats.org/officeDocument/2006/relationships/hyperlink" Target="http://www.ukonnetwerk.nl/themas/dementie-op-oudere-leeftijd/SAB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3" descr="Afbeelding met schermopname, clipart, tekenfilm, grafische vormgeving">
            <a:extLst>
              <a:ext uri="{FF2B5EF4-FFF2-40B4-BE49-F238E27FC236}">
                <a16:creationId xmlns:a16="http://schemas.microsoft.com/office/drawing/2014/main" id="{E1EFBC8B-0E79-2190-D1E3-C79FCD7B3B36}"/>
              </a:ext>
            </a:extLst>
          </p:cNvPr>
          <p:cNvPicPr>
            <a:picLocks noChangeAspect="1"/>
          </p:cNvPicPr>
          <p:nvPr/>
        </p:nvPicPr>
        <p:blipFill>
          <a:blip r:embed="rId3"/>
          <a:srcRect l="12" r="12"/>
          <a:stretch>
            <a:fillRect/>
          </a:stretch>
        </p:blipFill>
        <p:spPr>
          <a:xfrm>
            <a:off x="0" y="0"/>
            <a:ext cx="12192000" cy="6858000"/>
          </a:xfrm>
          <a:prstGeom prst="rect">
            <a:avLst/>
          </a:prstGeom>
        </p:spPr>
      </p:pic>
      <p:pic>
        <p:nvPicPr>
          <p:cNvPr id="7" name="Afbeelding 6" descr="Afbeelding met tekst, Lettertype, Graphics, schermopname&#10;&#10;Automatisch gegenereerde beschrijving">
            <a:extLst>
              <a:ext uri="{FF2B5EF4-FFF2-40B4-BE49-F238E27FC236}">
                <a16:creationId xmlns:a16="http://schemas.microsoft.com/office/drawing/2014/main" id="{8DA095F1-61CD-4EA6-55CC-E145752875DF}"/>
              </a:ext>
            </a:extLst>
          </p:cNvPr>
          <p:cNvPicPr>
            <a:picLocks noChangeAspect="1"/>
          </p:cNvPicPr>
          <p:nvPr/>
        </p:nvPicPr>
        <p:blipFill>
          <a:blip r:embed="rId4"/>
          <a:stretch>
            <a:fillRect/>
          </a:stretch>
        </p:blipFill>
        <p:spPr>
          <a:xfrm>
            <a:off x="10536088" y="88911"/>
            <a:ext cx="1423575" cy="1625590"/>
          </a:xfrm>
          <a:prstGeom prst="rect">
            <a:avLst/>
          </a:prstGeom>
        </p:spPr>
      </p:pic>
      <p:sp>
        <p:nvSpPr>
          <p:cNvPr id="12" name="Tekstvak 11">
            <a:extLst>
              <a:ext uri="{FF2B5EF4-FFF2-40B4-BE49-F238E27FC236}">
                <a16:creationId xmlns:a16="http://schemas.microsoft.com/office/drawing/2014/main" id="{B54BE45C-DFA1-3165-A663-259474E83BD7}"/>
              </a:ext>
            </a:extLst>
          </p:cNvPr>
          <p:cNvSpPr txBox="1"/>
          <p:nvPr/>
        </p:nvSpPr>
        <p:spPr>
          <a:xfrm>
            <a:off x="3986213" y="5572125"/>
            <a:ext cx="914400" cy="914400"/>
          </a:xfrm>
          <a:prstGeom prst="rect">
            <a:avLst/>
          </a:prstGeom>
          <a:noFill/>
        </p:spPr>
        <p:txBody>
          <a:bodyPr wrap="non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sp>
        <p:nvSpPr>
          <p:cNvPr id="4" name="Tekstvak 3">
            <a:extLst>
              <a:ext uri="{FF2B5EF4-FFF2-40B4-BE49-F238E27FC236}">
                <a16:creationId xmlns:a16="http://schemas.microsoft.com/office/drawing/2014/main" id="{D5AC5D20-1652-3AE6-1C8D-FEFE8BC01CE6}"/>
              </a:ext>
            </a:extLst>
          </p:cNvPr>
          <p:cNvSpPr txBox="1"/>
          <p:nvPr/>
        </p:nvSpPr>
        <p:spPr>
          <a:xfrm>
            <a:off x="5790325" y="1122339"/>
            <a:ext cx="914400" cy="914400"/>
          </a:xfrm>
          <a:prstGeom prst="rect">
            <a:avLst/>
          </a:prstGeom>
          <a:noFill/>
        </p:spPr>
        <p:txBody>
          <a:bodyPr wrap="none" rtlCol="0">
            <a:noAutofit/>
          </a:bodyPr>
          <a:lstStyle/>
          <a:p>
            <a:pPr algn="ctr">
              <a:lnSpc>
                <a:spcPct val="90000"/>
              </a:lnSpc>
              <a:spcBef>
                <a:spcPts val="1000"/>
              </a:spcBef>
            </a:pPr>
            <a:r>
              <a:rPr lang="nl-NL" sz="7200" kern="1200" dirty="0">
                <a:solidFill>
                  <a:srgbClr val="00A195"/>
                </a:solidFill>
                <a:latin typeface="Source Sans Pro" panose="020B0503030403020204" pitchFamily="34" charset="0"/>
                <a:ea typeface="Source Sans Pro" panose="020B0503030403020204" pitchFamily="34" charset="0"/>
              </a:rPr>
              <a:t>		Actieve Tijd</a:t>
            </a:r>
          </a:p>
          <a:p>
            <a:pPr algn="ctr">
              <a:lnSpc>
                <a:spcPct val="90000"/>
              </a:lnSpc>
              <a:spcBef>
                <a:spcPts val="1000"/>
              </a:spcBef>
            </a:pPr>
            <a:r>
              <a:rPr lang="nl-NL" sz="2400" dirty="0">
                <a:solidFill>
                  <a:srgbClr val="00A195"/>
                </a:solidFill>
                <a:latin typeface="Source Sans Pro" panose="020B0503030403020204" pitchFamily="34" charset="0"/>
                <a:ea typeface="Source Sans Pro" panose="020B0503030403020204" pitchFamily="34" charset="0"/>
              </a:rPr>
              <a:t>		Samen in Actie bij Apathie</a:t>
            </a:r>
            <a:endParaRPr lang="nl-NL" sz="2400" kern="1200" dirty="0">
              <a:solidFill>
                <a:srgbClr val="00A195"/>
              </a:solidFill>
              <a:latin typeface="Source Sans Pro" panose="020B0503030403020204" pitchFamily="34" charset="0"/>
              <a:ea typeface="Source Sans Pro" panose="020B0503030403020204" pitchFamily="34" charset="0"/>
            </a:endParaRPr>
          </a:p>
        </p:txBody>
      </p:sp>
      <p:sp>
        <p:nvSpPr>
          <p:cNvPr id="2" name="Tekstvak 1">
            <a:extLst>
              <a:ext uri="{FF2B5EF4-FFF2-40B4-BE49-F238E27FC236}">
                <a16:creationId xmlns:a16="http://schemas.microsoft.com/office/drawing/2014/main" id="{F4C2F6E5-44F7-B903-6485-378BC247B6BE}"/>
              </a:ext>
            </a:extLst>
          </p:cNvPr>
          <p:cNvSpPr txBox="1"/>
          <p:nvPr/>
        </p:nvSpPr>
        <p:spPr>
          <a:xfrm>
            <a:off x="2955131" y="6484991"/>
            <a:ext cx="914400" cy="914400"/>
          </a:xfrm>
          <a:prstGeom prst="rect">
            <a:avLst/>
          </a:prstGeom>
          <a:noFill/>
        </p:spPr>
        <p:txBody>
          <a:bodyPr wrap="none" rtlCol="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spcBef>
                <a:spcPts val="1000"/>
              </a:spcBef>
            </a:pPr>
            <a:r>
              <a:rPr lang="nl-NL" sz="800" dirty="0">
                <a:effectLst/>
                <a:latin typeface="Source Sans Pro" panose="020B0503030403020204" pitchFamily="34" charset="0"/>
                <a:ea typeface="Source Sans Pro" panose="020B0503030403020204" pitchFamily="34" charset="0"/>
              </a:rPr>
              <a:t>©2024, UKON, </a:t>
            </a:r>
            <a:r>
              <a:rPr lang="nl-NL" sz="800" dirty="0">
                <a:latin typeface="Source Sans Pro" panose="020B0503030403020204" pitchFamily="34" charset="0"/>
                <a:ea typeface="Source Sans Pro" panose="020B0503030403020204" pitchFamily="34" charset="0"/>
              </a:rPr>
              <a:t>ROC Nijmegen</a:t>
            </a:r>
            <a:r>
              <a:rPr lang="nl-NL" sz="800" dirty="0">
                <a:effectLst/>
                <a:latin typeface="Source Sans Pro" panose="020B0503030403020204" pitchFamily="34" charset="0"/>
                <a:ea typeface="Source Sans Pro" panose="020B0503030403020204" pitchFamily="34" charset="0"/>
              </a:rPr>
              <a:t>. Dit materiaal is ontwikkeld voor onderwijsdoeleinden. Niets hiervan mag worden gewijzigd zonder nadrukkelijke toestemming van de rechthebbenden.</a:t>
            </a:r>
            <a:r>
              <a:rPr lang="nl-NL" sz="1800" b="1" dirty="0">
                <a:effectLst/>
                <a:latin typeface="Calibri" panose="020F0502020204030204" pitchFamily="34" charset="0"/>
              </a:rPr>
              <a:t> </a:t>
            </a:r>
            <a:endParaRPr lang="nl-NL" sz="2400" dirty="0">
              <a:latin typeface="Source Sans Pro" panose="020B0503030403020204" pitchFamily="34" charset="0"/>
              <a:ea typeface="Source Sans Pro" panose="020B0503030403020204" pitchFamily="34" charset="0"/>
            </a:endParaRPr>
          </a:p>
        </p:txBody>
      </p:sp>
      <p:pic>
        <p:nvPicPr>
          <p:cNvPr id="6" name="Afbeelding 5" descr="Afbeelding met tekenfilm, tekening, clipart, glimlach&#10;&#10;Automatisch gegenereerde beschrijving">
            <a:extLst>
              <a:ext uri="{FF2B5EF4-FFF2-40B4-BE49-F238E27FC236}">
                <a16:creationId xmlns:a16="http://schemas.microsoft.com/office/drawing/2014/main" id="{CC625290-4DC6-A118-AF4A-3CF23644F630}"/>
              </a:ext>
            </a:extLst>
          </p:cNvPr>
          <p:cNvPicPr>
            <a:picLocks noChangeAspect="1"/>
          </p:cNvPicPr>
          <p:nvPr/>
        </p:nvPicPr>
        <p:blipFill>
          <a:blip r:embed="rId5"/>
          <a:stretch>
            <a:fillRect/>
          </a:stretch>
        </p:blipFill>
        <p:spPr>
          <a:xfrm>
            <a:off x="3656719" y="2754231"/>
            <a:ext cx="6096012" cy="3730760"/>
          </a:xfrm>
          <a:prstGeom prst="rect">
            <a:avLst/>
          </a:prstGeom>
        </p:spPr>
      </p:pic>
    </p:spTree>
    <p:extLst>
      <p:ext uri="{BB962C8B-B14F-4D97-AF65-F5344CB8AC3E}">
        <p14:creationId xmlns:p14="http://schemas.microsoft.com/office/powerpoint/2010/main" val="1460407047"/>
      </p:ext>
    </p:extLst>
  </p:cSld>
  <p:clrMapOvr>
    <a:masterClrMapping/>
  </p:clrMapOvr>
  <mc:AlternateContent xmlns:mc="http://schemas.openxmlformats.org/markup-compatibility/2006" xmlns:p14="http://schemas.microsoft.com/office/powerpoint/2010/main">
    <mc:Choice Requires="p14">
      <p:transition spd="med" p14:dur="700" advTm="9740">
        <p:fade/>
      </p:transition>
    </mc:Choice>
    <mc:Fallback xmlns="">
      <p:transition spd="med" advTm="974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3" descr="Afbeelding met schermopname, clipart, tekenfilm, grafische vormgeving">
            <a:extLst>
              <a:ext uri="{FF2B5EF4-FFF2-40B4-BE49-F238E27FC236}">
                <a16:creationId xmlns:a16="http://schemas.microsoft.com/office/drawing/2014/main" id="{ECAE5862-854B-164A-4941-DAA45CB79069}"/>
              </a:ext>
            </a:extLst>
          </p:cNvPr>
          <p:cNvPicPr>
            <a:picLocks noChangeAspect="1"/>
          </p:cNvPicPr>
          <p:nvPr/>
        </p:nvPicPr>
        <p:blipFill>
          <a:blip r:embed="rId3"/>
          <a:srcRect l="12" r="1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D1360220-AF8D-AF5D-753E-2A85528623AC}"/>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Meer weten? Kijk dan eens op: </a:t>
            </a:r>
          </a:p>
        </p:txBody>
      </p:sp>
      <p:sp>
        <p:nvSpPr>
          <p:cNvPr id="3" name="Tijdelijke aanduiding voor inhoud 2">
            <a:extLst>
              <a:ext uri="{FF2B5EF4-FFF2-40B4-BE49-F238E27FC236}">
                <a16:creationId xmlns:a16="http://schemas.microsoft.com/office/drawing/2014/main" id="{4A39368D-436D-E100-A860-F2F8CE53F974}"/>
              </a:ext>
            </a:extLst>
          </p:cNvPr>
          <p:cNvSpPr txBox="1">
            <a:spLocks/>
          </p:cNvSpPr>
          <p:nvPr/>
        </p:nvSpPr>
        <p:spPr>
          <a:xfrm>
            <a:off x="3005136" y="1825625"/>
            <a:ext cx="8348663" cy="43513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800"/>
              </a:spcBef>
              <a:buFont typeface="Arial"/>
              <a:buNone/>
              <a:defRPr sz="3200" b="0" i="0" kern="1200">
                <a:solidFill>
                  <a:schemeClr val="accent1"/>
                </a:solidFill>
                <a:latin typeface="Calibri" panose="020F0502020204030204" pitchFamily="34" charset="0"/>
                <a:ea typeface="Calibri" panose="020F0502020204030204" pitchFamily="34" charset="0"/>
                <a:cs typeface="+mn-cs"/>
              </a:defRPr>
            </a:lvl1pPr>
            <a:lvl2pPr marL="457200" indent="0" algn="l" defTabSz="914400" rtl="0" eaLnBrk="1" latinLnBrk="0" hangingPunct="1">
              <a:lnSpc>
                <a:spcPct val="100000"/>
              </a:lnSpc>
              <a:spcBef>
                <a:spcPts val="500"/>
              </a:spcBef>
              <a:buFont typeface="Systeemlettertype"/>
              <a:buNone/>
              <a:defRPr sz="2800" b="0" i="0" kern="1200">
                <a:solidFill>
                  <a:schemeClr val="accent1"/>
                </a:solidFill>
                <a:latin typeface="Calibri" panose="020F0502020204030204" pitchFamily="34" charset="0"/>
                <a:ea typeface="Calibri" panose="020F0502020204030204" pitchFamily="34" charset="0"/>
                <a:cs typeface="+mn-cs"/>
              </a:defRPr>
            </a:lvl2pPr>
            <a:lvl3pPr marL="914400" indent="0" algn="l" defTabSz="914400" rtl="0" eaLnBrk="1" latinLnBrk="0" hangingPunct="1">
              <a:lnSpc>
                <a:spcPct val="100000"/>
              </a:lnSpc>
              <a:spcBef>
                <a:spcPts val="500"/>
              </a:spcBef>
              <a:buFont typeface="Arial"/>
              <a:buNone/>
              <a:defRPr sz="2400" b="0" i="0" kern="1200">
                <a:solidFill>
                  <a:schemeClr val="accent1"/>
                </a:solidFill>
                <a:latin typeface="Calibri" panose="020F0502020204030204" pitchFamily="34" charset="0"/>
                <a:ea typeface="Calibri" panose="020F0502020204030204" pitchFamily="34" charset="0"/>
                <a:cs typeface="+mn-cs"/>
              </a:defRPr>
            </a:lvl3pPr>
            <a:lvl4pPr marL="13716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4pPr>
            <a:lvl5pPr marL="18288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998A"/>
                </a:solidFill>
                <a:effectLst/>
                <a:uLnTx/>
                <a:uFillTx/>
                <a:latin typeface="Source Sans Pro" panose="020B0503030403020204" pitchFamily="34" charset="0"/>
                <a:ea typeface="Source Sans Pro" panose="020B0503030403020204" pitchFamily="34" charset="0"/>
                <a:cs typeface="+mn-cs"/>
                <a:hlinkClick r:id="rId4">
                  <a:extLst>
                    <a:ext uri="{A12FA001-AC4F-418D-AE19-62706E023703}">
                      <ahyp:hlinkClr xmlns:ahyp="http://schemas.microsoft.com/office/drawing/2018/hyperlinkcolor" val="tx"/>
                    </a:ext>
                  </a:extLst>
                </a:hlinkClick>
              </a:rPr>
              <a:t>https://www.ukonnetwerk.nl/tools/saba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800" dirty="0">
              <a:solidFill>
                <a:srgbClr val="00998A"/>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endParaRPr>
          </a:p>
          <a:p>
            <a:pPr>
              <a:spcBef>
                <a:spcPts val="0"/>
              </a:spcBef>
              <a:defRPr/>
            </a:pPr>
            <a:r>
              <a:rPr kumimoji="0" lang="nl-NL" sz="2800" b="0" i="0" u="none" strike="noStrike" kern="1200" cap="none" spc="0" normalizeH="0" baseline="0" noProof="0" dirty="0">
                <a:ln>
                  <a:noFill/>
                </a:ln>
                <a:solidFill>
                  <a:srgbClr val="00998A"/>
                </a:solidFill>
                <a:effectLst/>
                <a:uLnTx/>
                <a:uFillTx/>
                <a:latin typeface="Source Sans Pro" panose="020B0503030403020204" pitchFamily="34" charset="0"/>
                <a:ea typeface="Source Sans Pro" panose="020B0503030403020204" pitchFamily="34" charset="0"/>
                <a:cs typeface="+mn-cs"/>
                <a:hlinkClick r:id="" action="ppaction://noaction">
                  <a:extLst>
                    <a:ext uri="{A12FA001-AC4F-418D-AE19-62706E023703}">
                      <ahyp:hlinkClr xmlns:ahyp="http://schemas.microsoft.com/office/drawing/2018/hyperlinkcolor" val="tx"/>
                    </a:ext>
                  </a:extLst>
                </a:hlinkClick>
              </a:rPr>
              <a:t>https://www.ukonnetwerk.nl/tools/saba-thuis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srgbClr val="00998A"/>
              </a:solidFill>
              <a:effectLst/>
              <a:uLnTx/>
              <a:uFillTx/>
              <a:latin typeface="Source Sans Pro" panose="020B0503030403020204" pitchFamily="34" charset="0"/>
              <a:ea typeface="Source Sans Pro" panose="020B0503030403020204" pitchFamily="34" charset="0"/>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srgbClr val="00998A"/>
              </a:solidFill>
              <a:effectLst/>
              <a:uLnTx/>
              <a:uFillTx/>
              <a:latin typeface="Source Sans Pro" panose="020B0503030403020204" pitchFamily="34" charset="0"/>
              <a:ea typeface="Source Sans Pro" panose="020B0503030403020204" pitchFamily="34" charset="0"/>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nl-NL" sz="2800" b="0" i="0" u="none" strike="noStrike" kern="1200" cap="none" spc="0" normalizeH="0" baseline="0" noProof="0" dirty="0">
                <a:ln>
                  <a:noFill/>
                </a:ln>
                <a:solidFill>
                  <a:srgbClr val="005889"/>
                </a:solidFill>
                <a:effectLst/>
                <a:uLnTx/>
                <a:uFillTx/>
                <a:latin typeface="Source Sans Pro" panose="020B0503030403020204" pitchFamily="34" charset="0"/>
                <a:ea typeface="Source Sans Pro" panose="020B0503030403020204" pitchFamily="34" charset="0"/>
                <a:cs typeface="+mn-cs"/>
                <a:hlinkClick r:id="rId5">
                  <a:extLst>
                    <a:ext uri="{A12FA001-AC4F-418D-AE19-62706E023703}">
                      <ahyp:hlinkClr xmlns:ahyp="http://schemas.microsoft.com/office/drawing/2018/hyperlinkcolor" val="tx"/>
                    </a:ext>
                  </a:extLst>
                </a:hlinkClick>
              </a:rPr>
              <a:t>www.alzheimernederland.nl</a:t>
            </a:r>
            <a:endParaRPr kumimoji="0" lang="nl-NL" sz="2800" b="0" i="0" u="none" strike="noStrike" kern="1200" cap="none" spc="0" normalizeH="0" baseline="0" noProof="0" dirty="0">
              <a:ln>
                <a:noFill/>
              </a:ln>
              <a:solidFill>
                <a:srgbClr val="005889"/>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nl-NL" sz="2800" b="0" i="0" u="none" strike="noStrike" kern="1200" cap="none" spc="0" normalizeH="0" baseline="0" noProof="0" dirty="0">
                <a:ln>
                  <a:noFill/>
                </a:ln>
                <a:solidFill>
                  <a:srgbClr val="005889"/>
                </a:solidFill>
                <a:effectLst/>
                <a:uLnTx/>
                <a:uFillTx/>
                <a:latin typeface="Source Sans Pro" panose="020B0503030403020204" pitchFamily="34" charset="0"/>
                <a:ea typeface="Source Sans Pro" panose="020B0503030403020204" pitchFamily="34" charset="0"/>
                <a:cs typeface="+mn-cs"/>
                <a:hlinkClick r:id="rId6">
                  <a:extLst>
                    <a:ext uri="{A12FA001-AC4F-418D-AE19-62706E023703}">
                      <ahyp:hlinkClr xmlns:ahyp="http://schemas.microsoft.com/office/drawing/2018/hyperlinkcolor" val="tx"/>
                    </a:ext>
                  </a:extLst>
                </a:hlinkClick>
              </a:rPr>
              <a:t>www.zorgvoorbeter.nl</a:t>
            </a:r>
            <a:endParaRPr kumimoji="0" lang="nl-NL" sz="2800" b="0" i="0" u="none" strike="noStrike" kern="1200" cap="none" spc="0" normalizeH="0" baseline="0" noProof="0" dirty="0">
              <a:ln>
                <a:noFill/>
              </a:ln>
              <a:solidFill>
                <a:srgbClr val="005889"/>
              </a:solidFill>
              <a:effectLst/>
              <a:uLnTx/>
              <a:uFillTx/>
              <a:latin typeface="Source Sans Pro" panose="020B0503030403020204" pitchFamily="34" charset="0"/>
              <a:ea typeface="Source Sans Pro" panose="020B0503030403020204" pitchFamily="34" charset="0"/>
              <a:cs typeface="+mn-cs"/>
            </a:endParaRPr>
          </a:p>
          <a:p>
            <a:endParaRPr lang="nl-NL" dirty="0"/>
          </a:p>
        </p:txBody>
      </p:sp>
      <p:pic>
        <p:nvPicPr>
          <p:cNvPr id="6" name="Afbeelding 5">
            <a:extLst>
              <a:ext uri="{FF2B5EF4-FFF2-40B4-BE49-F238E27FC236}">
                <a16:creationId xmlns:a16="http://schemas.microsoft.com/office/drawing/2014/main" id="{A328E926-682B-5441-B55C-13234CF3AAAA}"/>
              </a:ext>
            </a:extLst>
          </p:cNvPr>
          <p:cNvPicPr>
            <a:picLocks noChangeAspect="1"/>
          </p:cNvPicPr>
          <p:nvPr/>
        </p:nvPicPr>
        <p:blipFill>
          <a:blip r:embed="rId7"/>
          <a:stretch>
            <a:fillRect/>
          </a:stretch>
        </p:blipFill>
        <p:spPr>
          <a:xfrm>
            <a:off x="0" y="6238271"/>
            <a:ext cx="12192000" cy="626079"/>
          </a:xfrm>
          <a:prstGeom prst="rect">
            <a:avLst/>
          </a:prstGeom>
        </p:spPr>
      </p:pic>
    </p:spTree>
    <p:extLst>
      <p:ext uri="{BB962C8B-B14F-4D97-AF65-F5344CB8AC3E}">
        <p14:creationId xmlns:p14="http://schemas.microsoft.com/office/powerpoint/2010/main" val="4243620953"/>
      </p:ext>
    </p:extLst>
  </p:cSld>
  <p:clrMapOvr>
    <a:masterClrMapping/>
  </p:clrMapOvr>
  <mc:AlternateContent xmlns:mc="http://schemas.openxmlformats.org/markup-compatibility/2006" xmlns:p14="http://schemas.microsoft.com/office/powerpoint/2010/main">
    <mc:Choice Requires="p14">
      <p:transition spd="med" p14:dur="700" advTm="19976">
        <p:fade/>
      </p:transition>
    </mc:Choice>
    <mc:Fallback xmlns="">
      <p:transition spd="med" advTm="19976">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schermopname, clipart, tekenfilm, grafische vormgeving">
            <a:extLst>
              <a:ext uri="{FF2B5EF4-FFF2-40B4-BE49-F238E27FC236}">
                <a16:creationId xmlns:a16="http://schemas.microsoft.com/office/drawing/2014/main" id="{F86EE325-86E3-C346-70D8-EEA044140851}"/>
              </a:ext>
            </a:extLst>
          </p:cNvPr>
          <p:cNvPicPr>
            <a:picLocks noChangeAspect="1"/>
          </p:cNvPicPr>
          <p:nvPr/>
        </p:nvPicPr>
        <p:blipFill>
          <a:blip r:embed="rId3"/>
          <a:srcRect l="12" r="12"/>
          <a:stretch>
            <a:fill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BAFC19D7-2AC3-8647-FFAD-FD0B62858D2A}"/>
              </a:ext>
            </a:extLst>
          </p:cNvPr>
          <p:cNvPicPr>
            <a:picLocks noChangeAspect="1"/>
          </p:cNvPicPr>
          <p:nvPr/>
        </p:nvPicPr>
        <p:blipFill>
          <a:blip r:embed="rId4"/>
          <a:stretch>
            <a:fillRect/>
          </a:stretch>
        </p:blipFill>
        <p:spPr>
          <a:xfrm>
            <a:off x="7775714" y="1690688"/>
            <a:ext cx="3223591" cy="3123590"/>
          </a:xfrm>
          <a:prstGeom prst="rect">
            <a:avLst/>
          </a:prstGeom>
        </p:spPr>
      </p:pic>
      <p:pic>
        <p:nvPicPr>
          <p:cNvPr id="13" name="Afbeelding 12" descr="Afbeelding met clipart, tekening, tekenfilm, illustratie&#10;&#10;Automatisch gegenereerde beschrijving">
            <a:extLst>
              <a:ext uri="{FF2B5EF4-FFF2-40B4-BE49-F238E27FC236}">
                <a16:creationId xmlns:a16="http://schemas.microsoft.com/office/drawing/2014/main" id="{151D8BB6-582E-89B5-3103-465BFA023D2A}"/>
              </a:ext>
            </a:extLst>
          </p:cNvPr>
          <p:cNvPicPr>
            <a:picLocks noChangeAspect="1"/>
          </p:cNvPicPr>
          <p:nvPr/>
        </p:nvPicPr>
        <p:blipFill>
          <a:blip r:embed="rId5"/>
          <a:stretch>
            <a:fillRect/>
          </a:stretch>
        </p:blipFill>
        <p:spPr>
          <a:xfrm>
            <a:off x="4367101" y="1666875"/>
            <a:ext cx="2046649" cy="4826000"/>
          </a:xfrm>
          <a:prstGeom prst="rect">
            <a:avLst/>
          </a:prstGeom>
        </p:spPr>
      </p:pic>
      <p:sp>
        <p:nvSpPr>
          <p:cNvPr id="7" name="Titel 1">
            <a:extLst>
              <a:ext uri="{FF2B5EF4-FFF2-40B4-BE49-F238E27FC236}">
                <a16:creationId xmlns:a16="http://schemas.microsoft.com/office/drawing/2014/main" id="{10FDE177-A419-E1DD-D5D4-5B2FB89A484C}"/>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Actief in contact bij apathie</a:t>
            </a:r>
          </a:p>
        </p:txBody>
      </p:sp>
    </p:spTree>
    <p:extLst>
      <p:ext uri="{BB962C8B-B14F-4D97-AF65-F5344CB8AC3E}">
        <p14:creationId xmlns:p14="http://schemas.microsoft.com/office/powerpoint/2010/main" val="4011487043"/>
      </p:ext>
    </p:extLst>
  </p:cSld>
  <p:clrMapOvr>
    <a:masterClrMapping/>
  </p:clrMapOvr>
  <mc:AlternateContent xmlns:mc="http://schemas.openxmlformats.org/markup-compatibility/2006" xmlns:p14="http://schemas.microsoft.com/office/powerpoint/2010/main">
    <mc:Choice Requires="p14">
      <p:transition spd="med" p14:dur="700" advTm="28481">
        <p:fade/>
      </p:transition>
    </mc:Choice>
    <mc:Fallback xmlns="">
      <p:transition spd="med" advTm="28481">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3" descr="Afbeelding met schermopname, clipart, tekenfilm, grafische vormgeving">
            <a:extLst>
              <a:ext uri="{FF2B5EF4-FFF2-40B4-BE49-F238E27FC236}">
                <a16:creationId xmlns:a16="http://schemas.microsoft.com/office/drawing/2014/main" id="{BECB72A0-24B8-E427-E7CA-9F8A0896C6C4}"/>
              </a:ext>
            </a:extLst>
          </p:cNvPr>
          <p:cNvPicPr>
            <a:picLocks noChangeAspect="1"/>
          </p:cNvPicPr>
          <p:nvPr/>
        </p:nvPicPr>
        <p:blipFill>
          <a:blip r:embed="rId3"/>
          <a:srcRect l="12" r="12"/>
          <a:stretch>
            <a:fillRect/>
          </a:stretch>
        </p:blipFill>
        <p:spPr>
          <a:xfrm>
            <a:off x="0" y="0"/>
            <a:ext cx="12192000" cy="6858000"/>
          </a:xfrm>
          <a:prstGeom prst="rect">
            <a:avLst/>
          </a:prstGeom>
        </p:spPr>
      </p:pic>
      <p:pic>
        <p:nvPicPr>
          <p:cNvPr id="16" name="Afbeelding 15">
            <a:extLst>
              <a:ext uri="{FF2B5EF4-FFF2-40B4-BE49-F238E27FC236}">
                <a16:creationId xmlns:a16="http://schemas.microsoft.com/office/drawing/2014/main" id="{9DE3ED37-601E-0465-843E-6167A2316121}"/>
              </a:ext>
            </a:extLst>
          </p:cNvPr>
          <p:cNvPicPr>
            <a:picLocks noChangeAspect="1"/>
          </p:cNvPicPr>
          <p:nvPr/>
        </p:nvPicPr>
        <p:blipFill>
          <a:blip r:embed="rId4"/>
          <a:stretch>
            <a:fillRect/>
          </a:stretch>
        </p:blipFill>
        <p:spPr>
          <a:xfrm>
            <a:off x="6506850" y="1569800"/>
            <a:ext cx="2203988" cy="1730739"/>
          </a:xfrm>
          <a:prstGeom prst="rect">
            <a:avLst/>
          </a:prstGeom>
        </p:spPr>
      </p:pic>
      <p:pic>
        <p:nvPicPr>
          <p:cNvPr id="17" name="Afbeelding 16">
            <a:extLst>
              <a:ext uri="{FF2B5EF4-FFF2-40B4-BE49-F238E27FC236}">
                <a16:creationId xmlns:a16="http://schemas.microsoft.com/office/drawing/2014/main" id="{3B38188E-1815-AAC2-621F-8177FE8914F6}"/>
              </a:ext>
            </a:extLst>
          </p:cNvPr>
          <p:cNvPicPr>
            <a:picLocks noChangeAspect="1"/>
          </p:cNvPicPr>
          <p:nvPr/>
        </p:nvPicPr>
        <p:blipFill>
          <a:blip r:embed="rId5"/>
          <a:stretch>
            <a:fillRect/>
          </a:stretch>
        </p:blipFill>
        <p:spPr>
          <a:xfrm>
            <a:off x="9549039" y="1848812"/>
            <a:ext cx="1626314" cy="1198337"/>
          </a:xfrm>
          <a:prstGeom prst="rect">
            <a:avLst/>
          </a:prstGeom>
        </p:spPr>
      </p:pic>
      <p:pic>
        <p:nvPicPr>
          <p:cNvPr id="18" name="Afbeelding 17">
            <a:extLst>
              <a:ext uri="{FF2B5EF4-FFF2-40B4-BE49-F238E27FC236}">
                <a16:creationId xmlns:a16="http://schemas.microsoft.com/office/drawing/2014/main" id="{A398B092-E393-DD83-A1A9-9F80CF91EE68}"/>
              </a:ext>
            </a:extLst>
          </p:cNvPr>
          <p:cNvPicPr>
            <a:picLocks noChangeAspect="1"/>
          </p:cNvPicPr>
          <p:nvPr/>
        </p:nvPicPr>
        <p:blipFill>
          <a:blip r:embed="rId6"/>
          <a:stretch>
            <a:fillRect/>
          </a:stretch>
        </p:blipFill>
        <p:spPr>
          <a:xfrm>
            <a:off x="3005136" y="1793138"/>
            <a:ext cx="3090864" cy="1309688"/>
          </a:xfrm>
          <a:prstGeom prst="rect">
            <a:avLst/>
          </a:prstGeom>
        </p:spPr>
      </p:pic>
      <p:grpSp>
        <p:nvGrpSpPr>
          <p:cNvPr id="22" name="Groep 21">
            <a:extLst>
              <a:ext uri="{FF2B5EF4-FFF2-40B4-BE49-F238E27FC236}">
                <a16:creationId xmlns:a16="http://schemas.microsoft.com/office/drawing/2014/main" id="{87D02D3D-634B-C66E-8539-15DCD7F186E3}"/>
              </a:ext>
            </a:extLst>
          </p:cNvPr>
          <p:cNvGrpSpPr/>
          <p:nvPr/>
        </p:nvGrpSpPr>
        <p:grpSpPr>
          <a:xfrm>
            <a:off x="8537203" y="4657000"/>
            <a:ext cx="2419835" cy="1605056"/>
            <a:chOff x="3198274" y="3308669"/>
            <a:chExt cx="2419835" cy="1605056"/>
          </a:xfrm>
        </p:grpSpPr>
        <p:pic>
          <p:nvPicPr>
            <p:cNvPr id="23" name="Afbeelding 22">
              <a:extLst>
                <a:ext uri="{FF2B5EF4-FFF2-40B4-BE49-F238E27FC236}">
                  <a16:creationId xmlns:a16="http://schemas.microsoft.com/office/drawing/2014/main" id="{EDACC065-7A96-5CF6-7BE0-4424AE50D50E}"/>
                </a:ext>
              </a:extLst>
            </p:cNvPr>
            <p:cNvPicPr>
              <a:picLocks noChangeAspect="1"/>
            </p:cNvPicPr>
            <p:nvPr/>
          </p:nvPicPr>
          <p:blipFill>
            <a:blip r:embed="rId7"/>
            <a:stretch>
              <a:fillRect/>
            </a:stretch>
          </p:blipFill>
          <p:spPr>
            <a:xfrm>
              <a:off x="3198274" y="3308669"/>
              <a:ext cx="1230151" cy="1605056"/>
            </a:xfrm>
            <a:prstGeom prst="rect">
              <a:avLst/>
            </a:prstGeom>
          </p:spPr>
        </p:pic>
        <p:pic>
          <p:nvPicPr>
            <p:cNvPr id="24" name="Afbeelding 23">
              <a:extLst>
                <a:ext uri="{FF2B5EF4-FFF2-40B4-BE49-F238E27FC236}">
                  <a16:creationId xmlns:a16="http://schemas.microsoft.com/office/drawing/2014/main" id="{164CC598-A14B-B43E-813A-8D53C497733E}"/>
                </a:ext>
              </a:extLst>
            </p:cNvPr>
            <p:cNvPicPr>
              <a:picLocks noChangeAspect="1"/>
            </p:cNvPicPr>
            <p:nvPr/>
          </p:nvPicPr>
          <p:blipFill>
            <a:blip r:embed="rId8"/>
            <a:stretch>
              <a:fillRect/>
            </a:stretch>
          </p:blipFill>
          <p:spPr>
            <a:xfrm>
              <a:off x="4428425" y="3790960"/>
              <a:ext cx="1189684" cy="1122765"/>
            </a:xfrm>
            <a:prstGeom prst="rect">
              <a:avLst/>
            </a:prstGeom>
          </p:spPr>
        </p:pic>
      </p:grpSp>
      <p:sp>
        <p:nvSpPr>
          <p:cNvPr id="3" name="Titel 1">
            <a:extLst>
              <a:ext uri="{FF2B5EF4-FFF2-40B4-BE49-F238E27FC236}">
                <a16:creationId xmlns:a16="http://schemas.microsoft.com/office/drawing/2014/main" id="{71570C30-46B4-D2C9-6DFB-CFEF4286BF4E}"/>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Actief in contact bij apathie</a:t>
            </a:r>
          </a:p>
        </p:txBody>
      </p:sp>
      <p:grpSp>
        <p:nvGrpSpPr>
          <p:cNvPr id="7" name="Groep 6">
            <a:extLst>
              <a:ext uri="{FF2B5EF4-FFF2-40B4-BE49-F238E27FC236}">
                <a16:creationId xmlns:a16="http://schemas.microsoft.com/office/drawing/2014/main" id="{C6822AB2-3F24-29EB-8181-ABD2EE2F8CA9}"/>
              </a:ext>
            </a:extLst>
          </p:cNvPr>
          <p:cNvGrpSpPr/>
          <p:nvPr/>
        </p:nvGrpSpPr>
        <p:grpSpPr>
          <a:xfrm>
            <a:off x="3826995" y="4603369"/>
            <a:ext cx="2387224" cy="1811072"/>
            <a:chOff x="2937260" y="5501606"/>
            <a:chExt cx="2387224" cy="1811072"/>
          </a:xfrm>
        </p:grpSpPr>
        <p:pic>
          <p:nvPicPr>
            <p:cNvPr id="9" name="Afbeelding 8">
              <a:extLst>
                <a:ext uri="{FF2B5EF4-FFF2-40B4-BE49-F238E27FC236}">
                  <a16:creationId xmlns:a16="http://schemas.microsoft.com/office/drawing/2014/main" id="{677A01BD-FA1B-C560-9657-55A350511F5A}"/>
                </a:ext>
              </a:extLst>
            </p:cNvPr>
            <p:cNvPicPr>
              <a:picLocks noChangeAspect="1"/>
            </p:cNvPicPr>
            <p:nvPr/>
          </p:nvPicPr>
          <p:blipFill>
            <a:blip r:embed="rId9"/>
            <a:stretch>
              <a:fillRect/>
            </a:stretch>
          </p:blipFill>
          <p:spPr>
            <a:xfrm>
              <a:off x="2937260" y="5599137"/>
              <a:ext cx="1052411" cy="1713541"/>
            </a:xfrm>
            <a:prstGeom prst="rect">
              <a:avLst/>
            </a:prstGeom>
          </p:spPr>
        </p:pic>
        <p:pic>
          <p:nvPicPr>
            <p:cNvPr id="10" name="Afbeelding 9">
              <a:extLst>
                <a:ext uri="{FF2B5EF4-FFF2-40B4-BE49-F238E27FC236}">
                  <a16:creationId xmlns:a16="http://schemas.microsoft.com/office/drawing/2014/main" id="{B86F1413-99DA-64D4-9EDE-1CC242CF3B69}"/>
                </a:ext>
              </a:extLst>
            </p:cNvPr>
            <p:cNvPicPr>
              <a:picLocks noChangeAspect="1"/>
            </p:cNvPicPr>
            <p:nvPr/>
          </p:nvPicPr>
          <p:blipFill>
            <a:blip r:embed="rId10"/>
            <a:stretch>
              <a:fillRect/>
            </a:stretch>
          </p:blipFill>
          <p:spPr>
            <a:xfrm>
              <a:off x="4153468" y="5501606"/>
              <a:ext cx="1171016" cy="844875"/>
            </a:xfrm>
            <a:prstGeom prst="rect">
              <a:avLst/>
            </a:prstGeom>
          </p:spPr>
        </p:pic>
      </p:grpSp>
    </p:spTree>
    <p:extLst>
      <p:ext uri="{BB962C8B-B14F-4D97-AF65-F5344CB8AC3E}">
        <p14:creationId xmlns:p14="http://schemas.microsoft.com/office/powerpoint/2010/main" val="801907309"/>
      </p:ext>
    </p:extLst>
  </p:cSld>
  <p:clrMapOvr>
    <a:masterClrMapping/>
  </p:clrMapOvr>
  <mc:AlternateContent xmlns:mc="http://schemas.openxmlformats.org/markup-compatibility/2006" xmlns:p14="http://schemas.microsoft.com/office/powerpoint/2010/main">
    <mc:Choice Requires="p14">
      <p:transition spd="med" p14:dur="700" advTm="39357">
        <p:fade/>
      </p:transition>
    </mc:Choice>
    <mc:Fallback xmlns="">
      <p:transition spd="med" advTm="39357">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3" descr="Afbeelding met schermopname, clipart, tekenfilm, grafische vormgeving">
            <a:extLst>
              <a:ext uri="{FF2B5EF4-FFF2-40B4-BE49-F238E27FC236}">
                <a16:creationId xmlns:a16="http://schemas.microsoft.com/office/drawing/2014/main" id="{BD0C681B-179A-6C3A-7163-055A1339BEB3}"/>
              </a:ext>
            </a:extLst>
          </p:cNvPr>
          <p:cNvPicPr>
            <a:picLocks noChangeAspect="1"/>
          </p:cNvPicPr>
          <p:nvPr/>
        </p:nvPicPr>
        <p:blipFill>
          <a:blip r:embed="rId3"/>
          <a:srcRect l="12" r="12"/>
          <a:stretch>
            <a:fillRect/>
          </a:stretch>
        </p:blipFill>
        <p:spPr>
          <a:xfrm>
            <a:off x="0" y="0"/>
            <a:ext cx="12192000" cy="6858000"/>
          </a:xfrm>
          <a:prstGeom prst="rect">
            <a:avLst/>
          </a:prstGeom>
        </p:spPr>
      </p:pic>
      <p:pic>
        <p:nvPicPr>
          <p:cNvPr id="2" name="Afbeelding 1" descr="Afbeelding met clipart, illustratie, zoogdier, tekening&#10;&#10;Automatisch gegenereerde beschrijving">
            <a:extLst>
              <a:ext uri="{FF2B5EF4-FFF2-40B4-BE49-F238E27FC236}">
                <a16:creationId xmlns:a16="http://schemas.microsoft.com/office/drawing/2014/main" id="{97897AC1-E416-2784-7C8B-9F15592B7D04}"/>
              </a:ext>
            </a:extLst>
          </p:cNvPr>
          <p:cNvPicPr>
            <a:picLocks noChangeAspect="1"/>
          </p:cNvPicPr>
          <p:nvPr/>
        </p:nvPicPr>
        <p:blipFill>
          <a:blip r:embed="rId4"/>
          <a:stretch>
            <a:fillRect/>
          </a:stretch>
        </p:blipFill>
        <p:spPr>
          <a:xfrm>
            <a:off x="3561700" y="4271917"/>
            <a:ext cx="3132708" cy="2263382"/>
          </a:xfrm>
          <a:prstGeom prst="rect">
            <a:avLst/>
          </a:prstGeom>
        </p:spPr>
      </p:pic>
      <p:pic>
        <p:nvPicPr>
          <p:cNvPr id="3" name="Afbeelding 2">
            <a:extLst>
              <a:ext uri="{FF2B5EF4-FFF2-40B4-BE49-F238E27FC236}">
                <a16:creationId xmlns:a16="http://schemas.microsoft.com/office/drawing/2014/main" id="{67DA7B14-DE2F-8DB0-46D4-A044BD588C62}"/>
              </a:ext>
            </a:extLst>
          </p:cNvPr>
          <p:cNvPicPr>
            <a:picLocks noChangeAspect="1"/>
          </p:cNvPicPr>
          <p:nvPr/>
        </p:nvPicPr>
        <p:blipFill>
          <a:blip r:embed="rId5"/>
          <a:stretch>
            <a:fillRect/>
          </a:stretch>
        </p:blipFill>
        <p:spPr>
          <a:xfrm>
            <a:off x="8094801" y="4574601"/>
            <a:ext cx="2438961" cy="1658014"/>
          </a:xfrm>
          <a:prstGeom prst="rect">
            <a:avLst/>
          </a:prstGeom>
        </p:spPr>
      </p:pic>
      <p:sp>
        <p:nvSpPr>
          <p:cNvPr id="11" name="Titel 1">
            <a:extLst>
              <a:ext uri="{FF2B5EF4-FFF2-40B4-BE49-F238E27FC236}">
                <a16:creationId xmlns:a16="http://schemas.microsoft.com/office/drawing/2014/main" id="{F6A9BB19-E3FE-A049-A8EE-DDB9457E93D7}"/>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Actief in contact bij apathie</a:t>
            </a:r>
          </a:p>
        </p:txBody>
      </p:sp>
      <p:pic>
        <p:nvPicPr>
          <p:cNvPr id="9" name="Afbeelding 8">
            <a:extLst>
              <a:ext uri="{FF2B5EF4-FFF2-40B4-BE49-F238E27FC236}">
                <a16:creationId xmlns:a16="http://schemas.microsoft.com/office/drawing/2014/main" id="{3EB85FD3-3014-756D-203B-11CC91B0A834}"/>
              </a:ext>
            </a:extLst>
          </p:cNvPr>
          <p:cNvPicPr>
            <a:picLocks noChangeAspect="1"/>
          </p:cNvPicPr>
          <p:nvPr/>
        </p:nvPicPr>
        <p:blipFill>
          <a:blip r:embed="rId6"/>
          <a:stretch>
            <a:fillRect/>
          </a:stretch>
        </p:blipFill>
        <p:spPr>
          <a:xfrm>
            <a:off x="8240714" y="1649241"/>
            <a:ext cx="1892300" cy="2032000"/>
          </a:xfrm>
          <a:prstGeom prst="rect">
            <a:avLst/>
          </a:prstGeom>
        </p:spPr>
      </p:pic>
      <p:pic>
        <p:nvPicPr>
          <p:cNvPr id="10" name="Afbeelding 9">
            <a:extLst>
              <a:ext uri="{FF2B5EF4-FFF2-40B4-BE49-F238E27FC236}">
                <a16:creationId xmlns:a16="http://schemas.microsoft.com/office/drawing/2014/main" id="{C113AF6A-ADA6-EFC1-3F76-998E3568D338}"/>
              </a:ext>
            </a:extLst>
          </p:cNvPr>
          <p:cNvPicPr>
            <a:picLocks noChangeAspect="1"/>
          </p:cNvPicPr>
          <p:nvPr/>
        </p:nvPicPr>
        <p:blipFill>
          <a:blip r:embed="rId7"/>
          <a:stretch>
            <a:fillRect/>
          </a:stretch>
        </p:blipFill>
        <p:spPr>
          <a:xfrm>
            <a:off x="3561700" y="1713131"/>
            <a:ext cx="1051198" cy="1745903"/>
          </a:xfrm>
          <a:prstGeom prst="rect">
            <a:avLst/>
          </a:prstGeom>
        </p:spPr>
      </p:pic>
    </p:spTree>
    <p:extLst>
      <p:ext uri="{BB962C8B-B14F-4D97-AF65-F5344CB8AC3E}">
        <p14:creationId xmlns:p14="http://schemas.microsoft.com/office/powerpoint/2010/main" val="3381236890"/>
      </p:ext>
    </p:extLst>
  </p:cSld>
  <p:clrMapOvr>
    <a:masterClrMapping/>
  </p:clrMapOvr>
  <mc:AlternateContent xmlns:mc="http://schemas.openxmlformats.org/markup-compatibility/2006" xmlns:p14="http://schemas.microsoft.com/office/powerpoint/2010/main">
    <mc:Choice Requires="p14">
      <p:transition spd="med" p14:dur="700" advTm="75804">
        <p:fade/>
      </p:transition>
    </mc:Choice>
    <mc:Fallback xmlns="">
      <p:transition spd="med" advTm="75804">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3" descr="Afbeelding met schermopname, clipart, tekenfilm, grafische vormgeving">
            <a:extLst>
              <a:ext uri="{FF2B5EF4-FFF2-40B4-BE49-F238E27FC236}">
                <a16:creationId xmlns:a16="http://schemas.microsoft.com/office/drawing/2014/main" id="{12C4FAA5-3D8A-01A2-B8AE-9AB3537C3BF2}"/>
              </a:ext>
            </a:extLst>
          </p:cNvPr>
          <p:cNvPicPr>
            <a:picLocks noChangeAspect="1"/>
          </p:cNvPicPr>
          <p:nvPr/>
        </p:nvPicPr>
        <p:blipFill>
          <a:blip r:embed="rId3"/>
          <a:srcRect l="12" r="12"/>
          <a:stretch>
            <a:fillRect/>
          </a:stretch>
        </p:blipFill>
        <p:spPr>
          <a:xfrm>
            <a:off x="0" y="0"/>
            <a:ext cx="12192000" cy="6858000"/>
          </a:xfrm>
          <a:prstGeom prst="rect">
            <a:avLst/>
          </a:prstGeom>
        </p:spPr>
      </p:pic>
      <p:pic>
        <p:nvPicPr>
          <p:cNvPr id="20" name="Afbeelding 19">
            <a:extLst>
              <a:ext uri="{FF2B5EF4-FFF2-40B4-BE49-F238E27FC236}">
                <a16:creationId xmlns:a16="http://schemas.microsoft.com/office/drawing/2014/main" id="{7BBE9190-A5DC-3115-CE6F-258E27ADE89B}"/>
              </a:ext>
            </a:extLst>
          </p:cNvPr>
          <p:cNvPicPr>
            <a:picLocks noChangeAspect="1"/>
          </p:cNvPicPr>
          <p:nvPr/>
        </p:nvPicPr>
        <p:blipFill>
          <a:blip r:embed="rId4"/>
          <a:stretch>
            <a:fillRect/>
          </a:stretch>
        </p:blipFill>
        <p:spPr>
          <a:xfrm>
            <a:off x="3098257" y="2165604"/>
            <a:ext cx="1435314" cy="1190261"/>
          </a:xfrm>
          <a:prstGeom prst="rect">
            <a:avLst/>
          </a:prstGeom>
        </p:spPr>
      </p:pic>
      <p:pic>
        <p:nvPicPr>
          <p:cNvPr id="7" name="Afbeelding 6">
            <a:extLst>
              <a:ext uri="{FF2B5EF4-FFF2-40B4-BE49-F238E27FC236}">
                <a16:creationId xmlns:a16="http://schemas.microsoft.com/office/drawing/2014/main" id="{5EE4C41A-2899-18C7-C4DB-B3F0F96418FC}"/>
              </a:ext>
            </a:extLst>
          </p:cNvPr>
          <p:cNvPicPr>
            <a:picLocks noChangeAspect="1"/>
          </p:cNvPicPr>
          <p:nvPr/>
        </p:nvPicPr>
        <p:blipFill>
          <a:blip r:embed="rId5"/>
          <a:stretch>
            <a:fillRect/>
          </a:stretch>
        </p:blipFill>
        <p:spPr>
          <a:xfrm>
            <a:off x="9191834" y="4779772"/>
            <a:ext cx="1287883" cy="1220980"/>
          </a:xfrm>
          <a:prstGeom prst="rect">
            <a:avLst/>
          </a:prstGeom>
        </p:spPr>
      </p:pic>
      <p:sp>
        <p:nvSpPr>
          <p:cNvPr id="8" name="Titel 1">
            <a:extLst>
              <a:ext uri="{FF2B5EF4-FFF2-40B4-BE49-F238E27FC236}">
                <a16:creationId xmlns:a16="http://schemas.microsoft.com/office/drawing/2014/main" id="{813993E4-7668-92A5-FFF6-21755EE0B5C4}"/>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Actief in contact: initiatief</a:t>
            </a:r>
          </a:p>
        </p:txBody>
      </p:sp>
      <p:pic>
        <p:nvPicPr>
          <p:cNvPr id="4" name="Afbeelding 3" descr="Afbeelding met tekenfilm, tekening, clipart, glimlach&#10;&#10;Automatisch gegenereerde beschrijving">
            <a:extLst>
              <a:ext uri="{FF2B5EF4-FFF2-40B4-BE49-F238E27FC236}">
                <a16:creationId xmlns:a16="http://schemas.microsoft.com/office/drawing/2014/main" id="{D591F4BF-8DF8-6E9C-22A8-DFDF73C11BD9}"/>
              </a:ext>
            </a:extLst>
          </p:cNvPr>
          <p:cNvPicPr>
            <a:picLocks noChangeAspect="1"/>
          </p:cNvPicPr>
          <p:nvPr/>
        </p:nvPicPr>
        <p:blipFill>
          <a:blip r:embed="rId6"/>
          <a:stretch>
            <a:fillRect/>
          </a:stretch>
        </p:blipFill>
        <p:spPr>
          <a:xfrm>
            <a:off x="4257887" y="3909371"/>
            <a:ext cx="3872338" cy="2369871"/>
          </a:xfrm>
          <a:prstGeom prst="rect">
            <a:avLst/>
          </a:prstGeom>
        </p:spPr>
      </p:pic>
      <p:pic>
        <p:nvPicPr>
          <p:cNvPr id="6" name="Afbeelding 5" descr="Afbeelding met tekenfilm, illustratie, clipart, tekening&#10;&#10;Automatisch gegenereerde beschrijving">
            <a:extLst>
              <a:ext uri="{FF2B5EF4-FFF2-40B4-BE49-F238E27FC236}">
                <a16:creationId xmlns:a16="http://schemas.microsoft.com/office/drawing/2014/main" id="{9C2F62BE-F4AF-EE32-A539-4750AF5E68C3}"/>
              </a:ext>
            </a:extLst>
          </p:cNvPr>
          <p:cNvPicPr>
            <a:picLocks noChangeAspect="1"/>
          </p:cNvPicPr>
          <p:nvPr/>
        </p:nvPicPr>
        <p:blipFill>
          <a:blip r:embed="rId7"/>
          <a:stretch>
            <a:fillRect/>
          </a:stretch>
        </p:blipFill>
        <p:spPr>
          <a:xfrm>
            <a:off x="7497320" y="1598946"/>
            <a:ext cx="3307584" cy="2323578"/>
          </a:xfrm>
          <a:prstGeom prst="rect">
            <a:avLst/>
          </a:prstGeom>
        </p:spPr>
      </p:pic>
      <p:pic>
        <p:nvPicPr>
          <p:cNvPr id="10" name="Afbeelding 9">
            <a:extLst>
              <a:ext uri="{FF2B5EF4-FFF2-40B4-BE49-F238E27FC236}">
                <a16:creationId xmlns:a16="http://schemas.microsoft.com/office/drawing/2014/main" id="{029AD39D-94D4-9D2E-F947-EE89840B0157}"/>
              </a:ext>
            </a:extLst>
          </p:cNvPr>
          <p:cNvPicPr>
            <a:picLocks noChangeAspect="1"/>
          </p:cNvPicPr>
          <p:nvPr/>
        </p:nvPicPr>
        <p:blipFill>
          <a:blip r:embed="rId8"/>
          <a:stretch>
            <a:fillRect/>
          </a:stretch>
        </p:blipFill>
        <p:spPr>
          <a:xfrm>
            <a:off x="5630903" y="2589758"/>
            <a:ext cx="930193" cy="717742"/>
          </a:xfrm>
          <a:prstGeom prst="rect">
            <a:avLst/>
          </a:prstGeom>
        </p:spPr>
      </p:pic>
    </p:spTree>
    <p:extLst>
      <p:ext uri="{BB962C8B-B14F-4D97-AF65-F5344CB8AC3E}">
        <p14:creationId xmlns:p14="http://schemas.microsoft.com/office/powerpoint/2010/main" val="1870565717"/>
      </p:ext>
    </p:extLst>
  </p:cSld>
  <p:clrMapOvr>
    <a:masterClrMapping/>
  </p:clrMapOvr>
  <mc:AlternateContent xmlns:mc="http://schemas.openxmlformats.org/markup-compatibility/2006" xmlns:p14="http://schemas.microsoft.com/office/powerpoint/2010/main">
    <mc:Choice Requires="p14">
      <p:transition spd="med" p14:dur="700" advTm="50268">
        <p:fade/>
      </p:transition>
    </mc:Choice>
    <mc:Fallback xmlns="">
      <p:transition spd="med" advTm="50268">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3" descr="Afbeelding met schermopname, clipart, tekenfilm, grafische vormgeving">
            <a:extLst>
              <a:ext uri="{FF2B5EF4-FFF2-40B4-BE49-F238E27FC236}">
                <a16:creationId xmlns:a16="http://schemas.microsoft.com/office/drawing/2014/main" id="{ED44C9EF-1BB7-AAD1-FE13-F50D23305682}"/>
              </a:ext>
            </a:extLst>
          </p:cNvPr>
          <p:cNvPicPr>
            <a:picLocks noChangeAspect="1"/>
          </p:cNvPicPr>
          <p:nvPr/>
        </p:nvPicPr>
        <p:blipFill>
          <a:blip r:embed="rId3"/>
          <a:srcRect l="12" r="12"/>
          <a:stretch>
            <a:fillRect/>
          </a:stretch>
        </p:blipFill>
        <p:spPr>
          <a:xfrm>
            <a:off x="0" y="0"/>
            <a:ext cx="12192000" cy="6858000"/>
          </a:xfrm>
          <a:prstGeom prst="rect">
            <a:avLst/>
          </a:prstGeom>
        </p:spPr>
      </p:pic>
      <p:pic>
        <p:nvPicPr>
          <p:cNvPr id="3" name="Afbeelding 2" descr="Afbeelding met clipart, tekening, illustratie, tekenfilm&#10;&#10;Automatisch gegenereerde beschrijving">
            <a:extLst>
              <a:ext uri="{FF2B5EF4-FFF2-40B4-BE49-F238E27FC236}">
                <a16:creationId xmlns:a16="http://schemas.microsoft.com/office/drawing/2014/main" id="{AC9F9C26-9E88-445D-10D8-2D85522808EA}"/>
              </a:ext>
            </a:extLst>
          </p:cNvPr>
          <p:cNvPicPr>
            <a:picLocks noChangeAspect="1"/>
          </p:cNvPicPr>
          <p:nvPr/>
        </p:nvPicPr>
        <p:blipFill>
          <a:blip r:embed="rId4"/>
          <a:stretch>
            <a:fillRect/>
          </a:stretch>
        </p:blipFill>
        <p:spPr>
          <a:xfrm rot="250513">
            <a:off x="9988005" y="1425140"/>
            <a:ext cx="1625595" cy="1537813"/>
          </a:xfrm>
          <a:prstGeom prst="rect">
            <a:avLst/>
          </a:prstGeom>
        </p:spPr>
      </p:pic>
      <p:pic>
        <p:nvPicPr>
          <p:cNvPr id="7" name="Afbeelding 6">
            <a:extLst>
              <a:ext uri="{FF2B5EF4-FFF2-40B4-BE49-F238E27FC236}">
                <a16:creationId xmlns:a16="http://schemas.microsoft.com/office/drawing/2014/main" id="{9347F247-96B0-836F-2CCA-C341E9A7A93D}"/>
              </a:ext>
            </a:extLst>
          </p:cNvPr>
          <p:cNvPicPr>
            <a:picLocks noChangeAspect="1"/>
          </p:cNvPicPr>
          <p:nvPr/>
        </p:nvPicPr>
        <p:blipFill>
          <a:blip r:embed="rId5"/>
          <a:stretch>
            <a:fillRect/>
          </a:stretch>
        </p:blipFill>
        <p:spPr>
          <a:xfrm>
            <a:off x="3287216" y="2464325"/>
            <a:ext cx="1137537" cy="964675"/>
          </a:xfrm>
          <a:prstGeom prst="rect">
            <a:avLst/>
          </a:prstGeom>
        </p:spPr>
      </p:pic>
      <p:pic>
        <p:nvPicPr>
          <p:cNvPr id="8" name="Afbeelding 7">
            <a:extLst>
              <a:ext uri="{FF2B5EF4-FFF2-40B4-BE49-F238E27FC236}">
                <a16:creationId xmlns:a16="http://schemas.microsoft.com/office/drawing/2014/main" id="{2AA90531-5C75-9E3D-A710-8CF8B05E9EA5}"/>
              </a:ext>
            </a:extLst>
          </p:cNvPr>
          <p:cNvPicPr>
            <a:picLocks noChangeAspect="1"/>
          </p:cNvPicPr>
          <p:nvPr/>
        </p:nvPicPr>
        <p:blipFill>
          <a:blip r:embed="rId6"/>
          <a:stretch>
            <a:fillRect/>
          </a:stretch>
        </p:blipFill>
        <p:spPr>
          <a:xfrm>
            <a:off x="9934180" y="4693916"/>
            <a:ext cx="1384845" cy="1464185"/>
          </a:xfrm>
          <a:prstGeom prst="rect">
            <a:avLst/>
          </a:prstGeom>
        </p:spPr>
      </p:pic>
      <p:sp>
        <p:nvSpPr>
          <p:cNvPr id="4" name="Titel 1">
            <a:extLst>
              <a:ext uri="{FF2B5EF4-FFF2-40B4-BE49-F238E27FC236}">
                <a16:creationId xmlns:a16="http://schemas.microsoft.com/office/drawing/2014/main" id="{9E85E946-9BDF-B8FD-472C-895878AC132E}"/>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Actief in contact: interesse</a:t>
            </a:r>
          </a:p>
        </p:txBody>
      </p:sp>
      <p:pic>
        <p:nvPicPr>
          <p:cNvPr id="5" name="Afbeelding 4" descr="Afbeelding met tekenfilm, tekening, Tekenfilm, illustratie&#10;&#10;Automatisch gegenereerde beschrijving">
            <a:extLst>
              <a:ext uri="{FF2B5EF4-FFF2-40B4-BE49-F238E27FC236}">
                <a16:creationId xmlns:a16="http://schemas.microsoft.com/office/drawing/2014/main" id="{6DFF4EFC-DB10-EFE6-411C-402FCC1AA898}"/>
              </a:ext>
            </a:extLst>
          </p:cNvPr>
          <p:cNvPicPr>
            <a:picLocks noChangeAspect="1"/>
          </p:cNvPicPr>
          <p:nvPr/>
        </p:nvPicPr>
        <p:blipFill>
          <a:blip r:embed="rId7"/>
          <a:stretch>
            <a:fillRect/>
          </a:stretch>
        </p:blipFill>
        <p:spPr>
          <a:xfrm>
            <a:off x="4926219" y="2581704"/>
            <a:ext cx="4506494" cy="3385279"/>
          </a:xfrm>
          <a:prstGeom prst="rect">
            <a:avLst/>
          </a:prstGeom>
        </p:spPr>
      </p:pic>
    </p:spTree>
    <p:extLst>
      <p:ext uri="{BB962C8B-B14F-4D97-AF65-F5344CB8AC3E}">
        <p14:creationId xmlns:p14="http://schemas.microsoft.com/office/powerpoint/2010/main" val="770453814"/>
      </p:ext>
    </p:extLst>
  </p:cSld>
  <p:clrMapOvr>
    <a:masterClrMapping/>
  </p:clrMapOvr>
  <mc:AlternateContent xmlns:mc="http://schemas.openxmlformats.org/markup-compatibility/2006" xmlns:p14="http://schemas.microsoft.com/office/powerpoint/2010/main">
    <mc:Choice Requires="p14">
      <p:transition spd="med" p14:dur="700" advTm="73087">
        <p:fade/>
      </p:transition>
    </mc:Choice>
    <mc:Fallback xmlns="">
      <p:transition spd="med" advTm="73087">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3" descr="Afbeelding met schermopname, clipart, tekenfilm, grafische vormgeving">
            <a:extLst>
              <a:ext uri="{FF2B5EF4-FFF2-40B4-BE49-F238E27FC236}">
                <a16:creationId xmlns:a16="http://schemas.microsoft.com/office/drawing/2014/main" id="{9D976002-3EC2-635E-8930-A486114FB043}"/>
              </a:ext>
            </a:extLst>
          </p:cNvPr>
          <p:cNvPicPr>
            <a:picLocks noChangeAspect="1"/>
          </p:cNvPicPr>
          <p:nvPr/>
        </p:nvPicPr>
        <p:blipFill>
          <a:blip r:embed="rId3"/>
          <a:srcRect l="12" r="12"/>
          <a:stretch>
            <a:fillRect/>
          </a:stretch>
        </p:blipFill>
        <p:spPr>
          <a:xfrm>
            <a:off x="0" y="0"/>
            <a:ext cx="12192000" cy="6858000"/>
          </a:xfrm>
          <a:prstGeom prst="rect">
            <a:avLst/>
          </a:prstGeom>
        </p:spPr>
      </p:pic>
      <p:pic>
        <p:nvPicPr>
          <p:cNvPr id="2" name="Afbeelding 1">
            <a:extLst>
              <a:ext uri="{FF2B5EF4-FFF2-40B4-BE49-F238E27FC236}">
                <a16:creationId xmlns:a16="http://schemas.microsoft.com/office/drawing/2014/main" id="{7711D64A-51EB-B76C-6F32-DA4E24A8B4A1}"/>
              </a:ext>
            </a:extLst>
          </p:cNvPr>
          <p:cNvPicPr>
            <a:picLocks noChangeAspect="1"/>
          </p:cNvPicPr>
          <p:nvPr/>
        </p:nvPicPr>
        <p:blipFill>
          <a:blip r:embed="rId4"/>
          <a:stretch>
            <a:fillRect/>
          </a:stretch>
        </p:blipFill>
        <p:spPr>
          <a:xfrm>
            <a:off x="9562206" y="2606049"/>
            <a:ext cx="1818450" cy="1189850"/>
          </a:xfrm>
          <a:prstGeom prst="rect">
            <a:avLst/>
          </a:prstGeom>
        </p:spPr>
      </p:pic>
      <p:pic>
        <p:nvPicPr>
          <p:cNvPr id="4" name="Afbeelding 3">
            <a:extLst>
              <a:ext uri="{FF2B5EF4-FFF2-40B4-BE49-F238E27FC236}">
                <a16:creationId xmlns:a16="http://schemas.microsoft.com/office/drawing/2014/main" id="{35588F84-6599-DAC1-BD97-91C409B8BACF}"/>
              </a:ext>
            </a:extLst>
          </p:cNvPr>
          <p:cNvPicPr>
            <a:picLocks noChangeAspect="1"/>
          </p:cNvPicPr>
          <p:nvPr/>
        </p:nvPicPr>
        <p:blipFill>
          <a:blip r:embed="rId5"/>
          <a:stretch>
            <a:fillRect/>
          </a:stretch>
        </p:blipFill>
        <p:spPr>
          <a:xfrm>
            <a:off x="7613524" y="1404520"/>
            <a:ext cx="1818450" cy="783194"/>
          </a:xfrm>
          <a:prstGeom prst="rect">
            <a:avLst/>
          </a:prstGeom>
        </p:spPr>
      </p:pic>
      <p:pic>
        <p:nvPicPr>
          <p:cNvPr id="8" name="Afbeelding 7">
            <a:extLst>
              <a:ext uri="{FF2B5EF4-FFF2-40B4-BE49-F238E27FC236}">
                <a16:creationId xmlns:a16="http://schemas.microsoft.com/office/drawing/2014/main" id="{1125109E-B271-905E-2478-1040604EE3DA}"/>
              </a:ext>
            </a:extLst>
          </p:cNvPr>
          <p:cNvPicPr>
            <a:picLocks noChangeAspect="1"/>
          </p:cNvPicPr>
          <p:nvPr/>
        </p:nvPicPr>
        <p:blipFill>
          <a:blip r:embed="rId6"/>
          <a:stretch>
            <a:fillRect/>
          </a:stretch>
        </p:blipFill>
        <p:spPr>
          <a:xfrm>
            <a:off x="4204203" y="4670286"/>
            <a:ext cx="1760921" cy="1584829"/>
          </a:xfrm>
          <a:prstGeom prst="rect">
            <a:avLst/>
          </a:prstGeom>
        </p:spPr>
      </p:pic>
      <p:pic>
        <p:nvPicPr>
          <p:cNvPr id="9" name="Afbeelding 8" descr="Afbeelding met tekenfilm, tekening, illustratie, schets&#10;&#10;Automatisch gegenereerde beschrijving">
            <a:extLst>
              <a:ext uri="{FF2B5EF4-FFF2-40B4-BE49-F238E27FC236}">
                <a16:creationId xmlns:a16="http://schemas.microsoft.com/office/drawing/2014/main" id="{E6532542-D012-C375-08C4-B3972B693D5D}"/>
              </a:ext>
            </a:extLst>
          </p:cNvPr>
          <p:cNvPicPr>
            <a:picLocks noChangeAspect="1"/>
          </p:cNvPicPr>
          <p:nvPr/>
        </p:nvPicPr>
        <p:blipFill>
          <a:blip r:embed="rId7"/>
          <a:stretch>
            <a:fillRect/>
          </a:stretch>
        </p:blipFill>
        <p:spPr>
          <a:xfrm>
            <a:off x="8305794" y="4283071"/>
            <a:ext cx="3048005" cy="2209804"/>
          </a:xfrm>
          <a:prstGeom prst="rect">
            <a:avLst/>
          </a:prstGeom>
        </p:spPr>
      </p:pic>
      <p:sp>
        <p:nvSpPr>
          <p:cNvPr id="11" name="Titel 1">
            <a:extLst>
              <a:ext uri="{FF2B5EF4-FFF2-40B4-BE49-F238E27FC236}">
                <a16:creationId xmlns:a16="http://schemas.microsoft.com/office/drawing/2014/main" id="{E2D1F980-90E2-8539-835A-03FAA8D4BEE9}"/>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Actief in contact: emoties</a:t>
            </a:r>
          </a:p>
        </p:txBody>
      </p:sp>
      <p:pic>
        <p:nvPicPr>
          <p:cNvPr id="5" name="Afbeelding 4" descr="Afbeelding met tekenfilm, tekening, clipart, glimlach&#10;&#10;Automatisch gegenereerde beschrijving">
            <a:extLst>
              <a:ext uri="{FF2B5EF4-FFF2-40B4-BE49-F238E27FC236}">
                <a16:creationId xmlns:a16="http://schemas.microsoft.com/office/drawing/2014/main" id="{095ECC43-E801-BB1C-42DB-A3AF9BEFF1E6}"/>
              </a:ext>
            </a:extLst>
          </p:cNvPr>
          <p:cNvPicPr>
            <a:picLocks noChangeAspect="1"/>
          </p:cNvPicPr>
          <p:nvPr/>
        </p:nvPicPr>
        <p:blipFill>
          <a:blip r:embed="rId8"/>
          <a:stretch>
            <a:fillRect/>
          </a:stretch>
        </p:blipFill>
        <p:spPr>
          <a:xfrm>
            <a:off x="2532904" y="1623119"/>
            <a:ext cx="4091145" cy="2503781"/>
          </a:xfrm>
          <a:prstGeom prst="rect">
            <a:avLst/>
          </a:prstGeom>
        </p:spPr>
      </p:pic>
    </p:spTree>
    <p:extLst>
      <p:ext uri="{BB962C8B-B14F-4D97-AF65-F5344CB8AC3E}">
        <p14:creationId xmlns:p14="http://schemas.microsoft.com/office/powerpoint/2010/main" val="2063190165"/>
      </p:ext>
    </p:extLst>
  </p:cSld>
  <p:clrMapOvr>
    <a:masterClrMapping/>
  </p:clrMapOvr>
  <mc:AlternateContent xmlns:mc="http://schemas.openxmlformats.org/markup-compatibility/2006" xmlns:p14="http://schemas.microsoft.com/office/powerpoint/2010/main">
    <mc:Choice Requires="p14">
      <p:transition spd="med" p14:dur="700" advTm="104759">
        <p:fade/>
      </p:transition>
    </mc:Choice>
    <mc:Fallback xmlns="">
      <p:transition spd="med" advTm="104759">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3" descr="Afbeelding met schermopname, clipart, tekenfilm, grafische vormgeving">
            <a:extLst>
              <a:ext uri="{FF2B5EF4-FFF2-40B4-BE49-F238E27FC236}">
                <a16:creationId xmlns:a16="http://schemas.microsoft.com/office/drawing/2014/main" id="{3AFB4172-B4DE-D965-B0FA-0B3C050D3549}"/>
              </a:ext>
            </a:extLst>
          </p:cNvPr>
          <p:cNvPicPr>
            <a:picLocks noChangeAspect="1"/>
          </p:cNvPicPr>
          <p:nvPr/>
        </p:nvPicPr>
        <p:blipFill>
          <a:blip r:embed="rId3"/>
          <a:srcRect l="12" r="12"/>
          <a:stretch>
            <a:fillRect/>
          </a:stretch>
        </p:blipFill>
        <p:spPr>
          <a:xfrm>
            <a:off x="0" y="0"/>
            <a:ext cx="12192000" cy="6858000"/>
          </a:xfrm>
          <a:prstGeom prst="rect">
            <a:avLst/>
          </a:prstGeom>
        </p:spPr>
      </p:pic>
      <p:sp>
        <p:nvSpPr>
          <p:cNvPr id="3" name="Titel 1">
            <a:extLst>
              <a:ext uri="{FF2B5EF4-FFF2-40B4-BE49-F238E27FC236}">
                <a16:creationId xmlns:a16="http://schemas.microsoft.com/office/drawing/2014/main" id="{3FACEC3D-09F5-6EFE-5D74-9D14B5146CF3}"/>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Actief in contact: tips! </a:t>
            </a:r>
          </a:p>
        </p:txBody>
      </p:sp>
      <p:pic>
        <p:nvPicPr>
          <p:cNvPr id="7" name="Afbeelding 6" descr="Afbeelding met tekenfilm, tekening, illustratie, schets&#10;&#10;Automatisch gegenereerde beschrijving">
            <a:extLst>
              <a:ext uri="{FF2B5EF4-FFF2-40B4-BE49-F238E27FC236}">
                <a16:creationId xmlns:a16="http://schemas.microsoft.com/office/drawing/2014/main" id="{02889D1A-ABD5-346D-DDE9-68097E23BECB}"/>
              </a:ext>
            </a:extLst>
          </p:cNvPr>
          <p:cNvPicPr>
            <a:picLocks noChangeAspect="1"/>
          </p:cNvPicPr>
          <p:nvPr/>
        </p:nvPicPr>
        <p:blipFill>
          <a:blip r:embed="rId4"/>
          <a:stretch>
            <a:fillRect/>
          </a:stretch>
        </p:blipFill>
        <p:spPr>
          <a:xfrm>
            <a:off x="8386303" y="4058587"/>
            <a:ext cx="3276315" cy="2375328"/>
          </a:xfrm>
          <a:prstGeom prst="rect">
            <a:avLst/>
          </a:prstGeom>
        </p:spPr>
      </p:pic>
      <p:sp>
        <p:nvSpPr>
          <p:cNvPr id="8" name="Tekstvak 7">
            <a:extLst>
              <a:ext uri="{FF2B5EF4-FFF2-40B4-BE49-F238E27FC236}">
                <a16:creationId xmlns:a16="http://schemas.microsoft.com/office/drawing/2014/main" id="{4369126B-CF1D-B528-3B39-07088779FB06}"/>
              </a:ext>
            </a:extLst>
          </p:cNvPr>
          <p:cNvSpPr txBox="1"/>
          <p:nvPr/>
        </p:nvSpPr>
        <p:spPr>
          <a:xfrm>
            <a:off x="3228419" y="3631096"/>
            <a:ext cx="914400" cy="914400"/>
          </a:xfrm>
          <a:prstGeom prst="rect">
            <a:avLst/>
          </a:prstGeom>
          <a:noFill/>
        </p:spPr>
        <p:txBody>
          <a:bodyPr wrap="none" rtlCol="0">
            <a:noAutofit/>
          </a:bodyPr>
          <a:lstStyle/>
          <a:p>
            <a:pPr algn="l">
              <a:lnSpc>
                <a:spcPct val="90000"/>
              </a:lnSpc>
              <a:spcBef>
                <a:spcPts val="1000"/>
              </a:spcBef>
            </a:pPr>
            <a:endParaRPr lang="nl-NL" sz="2400" dirty="0">
              <a:solidFill>
                <a:srgbClr val="00A195"/>
              </a:solidFill>
              <a:latin typeface="Source Sans Pro" panose="020B0503030403020204" pitchFamily="34" charset="0"/>
              <a:ea typeface="Source Sans Pro" panose="020B0503030403020204" pitchFamily="34" charset="0"/>
            </a:endParaRPr>
          </a:p>
        </p:txBody>
      </p:sp>
      <p:grpSp>
        <p:nvGrpSpPr>
          <p:cNvPr id="9" name="Groep 8">
            <a:extLst>
              <a:ext uri="{FF2B5EF4-FFF2-40B4-BE49-F238E27FC236}">
                <a16:creationId xmlns:a16="http://schemas.microsoft.com/office/drawing/2014/main" id="{C85FC269-0306-08EB-D576-EF1DDB466827}"/>
              </a:ext>
            </a:extLst>
          </p:cNvPr>
          <p:cNvGrpSpPr/>
          <p:nvPr/>
        </p:nvGrpSpPr>
        <p:grpSpPr>
          <a:xfrm>
            <a:off x="9431418" y="1363182"/>
            <a:ext cx="2438961" cy="1658013"/>
            <a:chOff x="3232676" y="1583886"/>
            <a:chExt cx="1655211" cy="1193244"/>
          </a:xfrm>
        </p:grpSpPr>
        <p:pic>
          <p:nvPicPr>
            <p:cNvPr id="10" name="Afbeelding 9">
              <a:extLst>
                <a:ext uri="{FF2B5EF4-FFF2-40B4-BE49-F238E27FC236}">
                  <a16:creationId xmlns:a16="http://schemas.microsoft.com/office/drawing/2014/main" id="{8234986A-5DF8-1D4E-CD06-95485D577DF0}"/>
                </a:ext>
              </a:extLst>
            </p:cNvPr>
            <p:cNvPicPr>
              <a:picLocks noChangeAspect="1"/>
            </p:cNvPicPr>
            <p:nvPr/>
          </p:nvPicPr>
          <p:blipFill>
            <a:blip r:embed="rId5"/>
            <a:stretch>
              <a:fillRect/>
            </a:stretch>
          </p:blipFill>
          <p:spPr>
            <a:xfrm>
              <a:off x="3232676" y="2106127"/>
              <a:ext cx="557336" cy="671003"/>
            </a:xfrm>
            <a:prstGeom prst="rect">
              <a:avLst/>
            </a:prstGeom>
          </p:spPr>
        </p:pic>
        <p:pic>
          <p:nvPicPr>
            <p:cNvPr id="12" name="Afbeelding 11">
              <a:extLst>
                <a:ext uri="{FF2B5EF4-FFF2-40B4-BE49-F238E27FC236}">
                  <a16:creationId xmlns:a16="http://schemas.microsoft.com/office/drawing/2014/main" id="{13B83093-D6E0-33AE-DE22-A6BD405981C0}"/>
                </a:ext>
              </a:extLst>
            </p:cNvPr>
            <p:cNvPicPr>
              <a:picLocks noChangeAspect="1"/>
            </p:cNvPicPr>
            <p:nvPr/>
          </p:nvPicPr>
          <p:blipFill>
            <a:blip r:embed="rId6"/>
            <a:stretch>
              <a:fillRect/>
            </a:stretch>
          </p:blipFill>
          <p:spPr>
            <a:xfrm>
              <a:off x="3691377" y="1583886"/>
              <a:ext cx="1196510" cy="1138144"/>
            </a:xfrm>
            <a:prstGeom prst="rect">
              <a:avLst/>
            </a:prstGeom>
          </p:spPr>
        </p:pic>
      </p:grpSp>
      <p:pic>
        <p:nvPicPr>
          <p:cNvPr id="18" name="Afbeelding 17">
            <a:extLst>
              <a:ext uri="{FF2B5EF4-FFF2-40B4-BE49-F238E27FC236}">
                <a16:creationId xmlns:a16="http://schemas.microsoft.com/office/drawing/2014/main" id="{6AE489B8-9B0F-E139-B402-0A2EF0B62168}"/>
              </a:ext>
            </a:extLst>
          </p:cNvPr>
          <p:cNvPicPr>
            <a:picLocks noChangeAspect="1"/>
          </p:cNvPicPr>
          <p:nvPr/>
        </p:nvPicPr>
        <p:blipFill>
          <a:blip r:embed="rId7"/>
          <a:stretch>
            <a:fillRect/>
          </a:stretch>
        </p:blipFill>
        <p:spPr>
          <a:xfrm>
            <a:off x="3005136" y="1584959"/>
            <a:ext cx="1923926" cy="1645902"/>
          </a:xfrm>
          <a:prstGeom prst="rect">
            <a:avLst/>
          </a:prstGeom>
        </p:spPr>
      </p:pic>
      <p:pic>
        <p:nvPicPr>
          <p:cNvPr id="2" name="Afbeelding 1" descr="Afbeelding met tekenfilm, tekening, Tekenfilm, illustratie&#10;&#10;Automatisch gegenereerde beschrijving">
            <a:extLst>
              <a:ext uri="{FF2B5EF4-FFF2-40B4-BE49-F238E27FC236}">
                <a16:creationId xmlns:a16="http://schemas.microsoft.com/office/drawing/2014/main" id="{6DFF4EFC-DB10-EFE6-411C-402FCC1AA898}"/>
              </a:ext>
            </a:extLst>
          </p:cNvPr>
          <p:cNvPicPr>
            <a:picLocks noChangeAspect="1"/>
          </p:cNvPicPr>
          <p:nvPr/>
        </p:nvPicPr>
        <p:blipFill>
          <a:blip r:embed="rId8"/>
          <a:stretch>
            <a:fillRect/>
          </a:stretch>
        </p:blipFill>
        <p:spPr>
          <a:xfrm>
            <a:off x="5969307" y="1562003"/>
            <a:ext cx="2948913" cy="2215223"/>
          </a:xfrm>
          <a:prstGeom prst="rect">
            <a:avLst/>
          </a:prstGeom>
        </p:spPr>
      </p:pic>
      <p:pic>
        <p:nvPicPr>
          <p:cNvPr id="19" name="Afbeelding 18">
            <a:extLst>
              <a:ext uri="{FF2B5EF4-FFF2-40B4-BE49-F238E27FC236}">
                <a16:creationId xmlns:a16="http://schemas.microsoft.com/office/drawing/2014/main" id="{64442891-AC4B-283C-DE51-06FED749DDD9}"/>
              </a:ext>
            </a:extLst>
          </p:cNvPr>
          <p:cNvPicPr>
            <a:picLocks noChangeAspect="1"/>
          </p:cNvPicPr>
          <p:nvPr/>
        </p:nvPicPr>
        <p:blipFill>
          <a:blip r:embed="rId9"/>
          <a:stretch>
            <a:fillRect/>
          </a:stretch>
        </p:blipFill>
        <p:spPr>
          <a:xfrm>
            <a:off x="3061602" y="4155894"/>
            <a:ext cx="1923925" cy="2278021"/>
          </a:xfrm>
          <a:prstGeom prst="rect">
            <a:avLst/>
          </a:prstGeom>
        </p:spPr>
      </p:pic>
      <p:pic>
        <p:nvPicPr>
          <p:cNvPr id="20" name="Afbeelding 19">
            <a:extLst>
              <a:ext uri="{FF2B5EF4-FFF2-40B4-BE49-F238E27FC236}">
                <a16:creationId xmlns:a16="http://schemas.microsoft.com/office/drawing/2014/main" id="{4501AC40-6253-1084-DA7F-CEB326ECB170}"/>
              </a:ext>
            </a:extLst>
          </p:cNvPr>
          <p:cNvPicPr>
            <a:picLocks noChangeAspect="1"/>
          </p:cNvPicPr>
          <p:nvPr/>
        </p:nvPicPr>
        <p:blipFill>
          <a:blip r:embed="rId10"/>
          <a:stretch>
            <a:fillRect/>
          </a:stretch>
        </p:blipFill>
        <p:spPr>
          <a:xfrm>
            <a:off x="6096000" y="4837017"/>
            <a:ext cx="1760921" cy="1480038"/>
          </a:xfrm>
          <a:prstGeom prst="rect">
            <a:avLst/>
          </a:prstGeom>
        </p:spPr>
      </p:pic>
    </p:spTree>
    <p:extLst>
      <p:ext uri="{BB962C8B-B14F-4D97-AF65-F5344CB8AC3E}">
        <p14:creationId xmlns:p14="http://schemas.microsoft.com/office/powerpoint/2010/main" val="111372888"/>
      </p:ext>
    </p:extLst>
  </p:cSld>
  <p:clrMapOvr>
    <a:masterClrMapping/>
  </p:clrMapOvr>
  <mc:AlternateContent xmlns:mc="http://schemas.openxmlformats.org/markup-compatibility/2006" xmlns:p14="http://schemas.microsoft.com/office/powerpoint/2010/main">
    <mc:Choice Requires="p14">
      <p:transition spd="med" p14:dur="700" advTm="115054">
        <p:fade/>
      </p:transition>
    </mc:Choice>
    <mc:Fallback xmlns="">
      <p:transition spd="med" advTm="115054">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3" descr="Afbeelding met schermopname, clipart, tekenfilm, grafische vormgeving">
            <a:extLst>
              <a:ext uri="{FF2B5EF4-FFF2-40B4-BE49-F238E27FC236}">
                <a16:creationId xmlns:a16="http://schemas.microsoft.com/office/drawing/2014/main" id="{46308CFD-063D-90A8-871B-0426387742FD}"/>
              </a:ext>
            </a:extLst>
          </p:cNvPr>
          <p:cNvPicPr>
            <a:picLocks noChangeAspect="1"/>
          </p:cNvPicPr>
          <p:nvPr/>
        </p:nvPicPr>
        <p:blipFill>
          <a:blip r:embed="rId3"/>
          <a:srcRect l="12" r="1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00BBA38B-2076-4447-9797-39B438D2FD23}"/>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Actief in contact: activiteitenblad</a:t>
            </a:r>
          </a:p>
        </p:txBody>
      </p:sp>
      <p:pic>
        <p:nvPicPr>
          <p:cNvPr id="8" name="Afbeelding 7">
            <a:extLst>
              <a:ext uri="{FF2B5EF4-FFF2-40B4-BE49-F238E27FC236}">
                <a16:creationId xmlns:a16="http://schemas.microsoft.com/office/drawing/2014/main" id="{A9391743-DB62-E3B9-9F11-08602CF7AD51}"/>
              </a:ext>
            </a:extLst>
          </p:cNvPr>
          <p:cNvPicPr>
            <a:picLocks noChangeAspect="1"/>
          </p:cNvPicPr>
          <p:nvPr/>
        </p:nvPicPr>
        <p:blipFill>
          <a:blip r:embed="rId4"/>
          <a:stretch>
            <a:fillRect/>
          </a:stretch>
        </p:blipFill>
        <p:spPr>
          <a:xfrm>
            <a:off x="3597740" y="1313891"/>
            <a:ext cx="3581727" cy="5056556"/>
          </a:xfrm>
          <a:prstGeom prst="rect">
            <a:avLst/>
          </a:prstGeom>
        </p:spPr>
      </p:pic>
      <p:pic>
        <p:nvPicPr>
          <p:cNvPr id="9" name="Afbeelding 8">
            <a:extLst>
              <a:ext uri="{FF2B5EF4-FFF2-40B4-BE49-F238E27FC236}">
                <a16:creationId xmlns:a16="http://schemas.microsoft.com/office/drawing/2014/main" id="{8AA9ACDA-CE47-09E3-8F9A-B9962DC385E7}"/>
              </a:ext>
            </a:extLst>
          </p:cNvPr>
          <p:cNvPicPr>
            <a:picLocks noChangeAspect="1"/>
          </p:cNvPicPr>
          <p:nvPr/>
        </p:nvPicPr>
        <p:blipFill>
          <a:blip r:embed="rId5"/>
          <a:stretch>
            <a:fillRect/>
          </a:stretch>
        </p:blipFill>
        <p:spPr>
          <a:xfrm>
            <a:off x="7772071" y="1296836"/>
            <a:ext cx="3581728" cy="5073611"/>
          </a:xfrm>
          <a:prstGeom prst="rect">
            <a:avLst/>
          </a:prstGeom>
        </p:spPr>
      </p:pic>
    </p:spTree>
    <p:extLst>
      <p:ext uri="{BB962C8B-B14F-4D97-AF65-F5344CB8AC3E}">
        <p14:creationId xmlns:p14="http://schemas.microsoft.com/office/powerpoint/2010/main" val="1657139008"/>
      </p:ext>
    </p:extLst>
  </p:cSld>
  <p:clrMapOvr>
    <a:masterClrMapping/>
  </p:clrMapOvr>
  <mc:AlternateContent xmlns:mc="http://schemas.openxmlformats.org/markup-compatibility/2006" xmlns:p14="http://schemas.microsoft.com/office/powerpoint/2010/main">
    <mc:Choice Requires="p14">
      <p:transition spd="med" p14:dur="700" advTm="21058">
        <p:fade/>
      </p:transition>
    </mc:Choice>
    <mc:Fallback xmlns="">
      <p:transition spd="med" advTm="21058">
        <p:fade/>
      </p:transition>
    </mc:Fallback>
  </mc:AlternateContent>
</p:sld>
</file>

<file path=ppt/theme/theme1.xml><?xml version="1.0" encoding="utf-8"?>
<a:theme xmlns:a="http://schemas.openxmlformats.org/drawingml/2006/main" name="Office-thema">
  <a:themeElements>
    <a:clrScheme name="UKON">
      <a:dk1>
        <a:srgbClr val="000000"/>
      </a:dk1>
      <a:lt1>
        <a:srgbClr val="FFFFFF"/>
      </a:lt1>
      <a:dk2>
        <a:srgbClr val="44546A"/>
      </a:dk2>
      <a:lt2>
        <a:srgbClr val="E7E6E6"/>
      </a:lt2>
      <a:accent1>
        <a:srgbClr val="004D75"/>
      </a:accent1>
      <a:accent2>
        <a:srgbClr val="00998A"/>
      </a:accent2>
      <a:accent3>
        <a:srgbClr val="C95290"/>
      </a:accent3>
      <a:accent4>
        <a:srgbClr val="F5BC25"/>
      </a:accent4>
      <a:accent5>
        <a:srgbClr val="00AAC2"/>
      </a:accent5>
      <a:accent6>
        <a:srgbClr val="9DC73C"/>
      </a:accent6>
      <a:hlink>
        <a:srgbClr val="D72232"/>
      </a:hlink>
      <a:folHlink>
        <a:srgbClr val="D7223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lnSpc>
            <a:spcPct val="90000"/>
          </a:lnSpc>
          <a:spcBef>
            <a:spcPts val="1000"/>
          </a:spcBef>
          <a:defRPr sz="2400" dirty="0">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Radboudumc_UKON_powerpoint_1910_03" id="{3DDC9E9E-9E12-8543-BA9F-407EF98CC976}" vid="{48CE3D87-8327-D644-8824-89B001BA0A83}"/>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Radboudumc_UKON_powerpoint_1910_03</Template>
  <TotalTime>4907</TotalTime>
  <Words>1471</Words>
  <Application>Microsoft Office PowerPoint</Application>
  <PresentationFormat>Breedbeeld</PresentationFormat>
  <Paragraphs>58</Paragraphs>
  <Slides>10</Slides>
  <Notes>10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10</vt:i4>
      </vt:variant>
    </vt:vector>
  </HeadingPairs>
  <TitlesOfParts>
    <vt:vector size="17" baseType="lpstr">
      <vt:lpstr>Arial</vt:lpstr>
      <vt:lpstr>Calibri</vt:lpstr>
      <vt:lpstr>Source Sans Pro</vt:lpstr>
      <vt:lpstr>Systeemlettertype</vt:lpstr>
      <vt:lpstr>Times New Roman</vt:lpstr>
      <vt:lpstr>Wingdings</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Gebruik UKON huisstijl</dc:title>
  <dc:creator>Mulder, Oshra</dc:creator>
  <cp:lastModifiedBy>Hofenk, Dorien</cp:lastModifiedBy>
  <cp:revision>162</cp:revision>
  <dcterms:created xsi:type="dcterms:W3CDTF">2019-10-23T13:57:28Z</dcterms:created>
  <dcterms:modified xsi:type="dcterms:W3CDTF">2024-04-25T12:31:58Z</dcterms:modified>
</cp:coreProperties>
</file>