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534" r:id="rId2"/>
    <p:sldId id="526" r:id="rId3"/>
    <p:sldId id="535" r:id="rId4"/>
    <p:sldId id="527" r:id="rId5"/>
    <p:sldId id="528" r:id="rId6"/>
    <p:sldId id="529" r:id="rId7"/>
    <p:sldId id="530" r:id="rId8"/>
    <p:sldId id="531" r:id="rId9"/>
    <p:sldId id="532" r:id="rId10"/>
    <p:sldId id="540" r:id="rId11"/>
    <p:sldId id="539"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3F0F93-CEAB-ACCC-0204-86C90E96E6FF}" name="Plouvier, Annette" initials="PA" userId="S::Annette.Plouvier@radboudumc.nl::0c77872b-3196-4c82-afea-f7f8bcb48b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ette" initials="A" lastIdx="15" clrIdx="0">
    <p:extLst>
      <p:ext uri="{19B8F6BF-5375-455C-9EA6-DF929625EA0E}">
        <p15:presenceInfo xmlns:p15="http://schemas.microsoft.com/office/powerpoint/2012/main" userId="S::Annette.Plouvier@radboudumc.nl::0c77872b-3196-4c82-afea-f7f8bcb48bbf" providerId="AD"/>
      </p:ext>
    </p:extLst>
  </p:cmAuthor>
  <p:cmAuthor id="2" name="Nijsten, Hanneke" initials="NH" lastIdx="61" clrIdx="1">
    <p:extLst>
      <p:ext uri="{19B8F6BF-5375-455C-9EA6-DF929625EA0E}">
        <p15:presenceInfo xmlns:p15="http://schemas.microsoft.com/office/powerpoint/2012/main" userId="S::Hanneke.Nijsten@radboudumc.nl::bf75171c-96e2-4aae-afe0-b7147acabc10" providerId="AD"/>
      </p:ext>
    </p:extLst>
  </p:cmAuthor>
  <p:cmAuthor id="3" name="Dorien Hofenk" initials="DH" lastIdx="12" clrIdx="2">
    <p:extLst>
      <p:ext uri="{19B8F6BF-5375-455C-9EA6-DF929625EA0E}">
        <p15:presenceInfo xmlns:p15="http://schemas.microsoft.com/office/powerpoint/2012/main" userId="e5a3fba8b7cf9ffb" providerId="Windows Live"/>
      </p:ext>
    </p:extLst>
  </p:cmAuthor>
  <p:cmAuthor id="4" name="Annette Plouvier" initials="AP" lastIdx="28" clrIdx="3">
    <p:extLst>
      <p:ext uri="{19B8F6BF-5375-455C-9EA6-DF929625EA0E}">
        <p15:presenceInfo xmlns:p15="http://schemas.microsoft.com/office/powerpoint/2012/main" userId="Annette Plouv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89"/>
    <a:srgbClr val="00A195"/>
    <a:srgbClr val="FFC015"/>
    <a:srgbClr val="A5CD3B"/>
    <a:srgbClr val="00B3D4"/>
    <a:srgbClr val="00587F"/>
    <a:srgbClr val="F68A36"/>
    <a:srgbClr val="ED2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1" autoAdjust="0"/>
    <p:restoredTop sz="66293" autoAdjust="0"/>
  </p:normalViewPr>
  <p:slideViewPr>
    <p:cSldViewPr snapToGrid="0" snapToObjects="1">
      <p:cViewPr varScale="1">
        <p:scale>
          <a:sx n="57" d="100"/>
          <a:sy n="57" d="100"/>
        </p:scale>
        <p:origin x="1104"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13"/>
    </p:cViewPr>
  </p:sorterViewPr>
  <p:notesViewPr>
    <p:cSldViewPr snapToGrid="0" snapToObjects="1">
      <p:cViewPr>
        <p:scale>
          <a:sx n="96" d="100"/>
          <a:sy n="96" d="100"/>
        </p:scale>
        <p:origin x="2486"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Blad1!$A$1:$A$3</c:f>
              <c:strCache>
                <c:ptCount val="3"/>
                <c:pt idx="0">
                  <c:v>MCI</c:v>
                </c:pt>
                <c:pt idx="1">
                  <c:v>Beginnende ZvA</c:v>
                </c:pt>
                <c:pt idx="2">
                  <c:v>Gevorderde ZvA</c:v>
                </c:pt>
              </c:strCache>
            </c:strRef>
          </c:cat>
          <c:val>
            <c:numRef>
              <c:f>Blad1!$B$1:$B$3</c:f>
              <c:numCache>
                <c:formatCode>General</c:formatCode>
                <c:ptCount val="3"/>
                <c:pt idx="0">
                  <c:v>25</c:v>
                </c:pt>
                <c:pt idx="1">
                  <c:v>54</c:v>
                </c:pt>
                <c:pt idx="2">
                  <c:v>59</c:v>
                </c:pt>
              </c:numCache>
            </c:numRef>
          </c:val>
          <c:extLst>
            <c:ext xmlns:c16="http://schemas.microsoft.com/office/drawing/2014/chart" uri="{C3380CC4-5D6E-409C-BE32-E72D297353CC}">
              <c16:uniqueId val="{00000000-9E3A-462B-A82B-EAEB480A1715}"/>
            </c:ext>
          </c:extLst>
        </c:ser>
        <c:dLbls>
          <c:showLegendKey val="0"/>
          <c:showVal val="0"/>
          <c:showCatName val="0"/>
          <c:showSerName val="0"/>
          <c:showPercent val="0"/>
          <c:showBubbleSize val="0"/>
        </c:dLbls>
        <c:gapWidth val="219"/>
        <c:overlap val="-27"/>
        <c:axId val="510676448"/>
        <c:axId val="510673928"/>
      </c:barChart>
      <c:catAx>
        <c:axId val="51067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Source Sans Pro" panose="020B0503030403020204" pitchFamily="34" charset="0"/>
                <a:ea typeface="+mn-ea"/>
                <a:cs typeface="+mn-cs"/>
              </a:defRPr>
            </a:pPr>
            <a:endParaRPr lang="nl-NL"/>
          </a:p>
        </c:txPr>
        <c:crossAx val="510673928"/>
        <c:crosses val="autoZero"/>
        <c:auto val="1"/>
        <c:lblAlgn val="ctr"/>
        <c:lblOffset val="100"/>
        <c:noMultiLvlLbl val="0"/>
      </c:catAx>
      <c:valAx>
        <c:axId val="5106739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0676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40A8BD-589E-48B3-BEE9-E34A761A4C19}"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nl-NL"/>
        </a:p>
      </dgm:t>
    </dgm:pt>
    <dgm:pt modelId="{76F7C34A-2B1F-4617-853A-482EA76D4A74}">
      <dgm:prSet phldrT="[Tekst]"/>
      <dgm:spPr/>
      <dgm:t>
        <a:bodyPr/>
        <a:lstStyle/>
        <a:p>
          <a:r>
            <a:rPr lang="nl-NL" dirty="0">
              <a:solidFill>
                <a:srgbClr val="005889"/>
              </a:solidFill>
              <a:latin typeface="Source Sans Pro" panose="020B0503030403020204" pitchFamily="34" charset="0"/>
              <a:ea typeface="Source Sans Pro" panose="020B0503030403020204" pitchFamily="34" charset="0"/>
            </a:rPr>
            <a:t>Depressie</a:t>
          </a:r>
        </a:p>
      </dgm:t>
    </dgm:pt>
    <dgm:pt modelId="{DBF94D4F-E12B-412E-A594-3BBA00A199AE}" type="parTrans" cxnId="{14D0FD5B-1A65-4B6A-BD04-981EE4A4163E}">
      <dgm:prSet/>
      <dgm:spPr/>
      <dgm:t>
        <a:bodyPr/>
        <a:lstStyle/>
        <a:p>
          <a:endParaRPr lang="nl-NL"/>
        </a:p>
      </dgm:t>
    </dgm:pt>
    <dgm:pt modelId="{F5F320EF-D006-4861-B094-4DAEB068F90D}" type="sibTrans" cxnId="{14D0FD5B-1A65-4B6A-BD04-981EE4A4163E}">
      <dgm:prSet/>
      <dgm:spPr/>
      <dgm:t>
        <a:bodyPr/>
        <a:lstStyle/>
        <a:p>
          <a:endParaRPr lang="nl-NL"/>
        </a:p>
      </dgm:t>
    </dgm:pt>
    <dgm:pt modelId="{A1F543CE-1FAE-4F0C-8E1B-239FB82705B8}">
      <dgm:prSet phldrT="[Tekst]" custT="1"/>
      <dgm:spPr>
        <a:solidFill>
          <a:srgbClr val="00A195"/>
        </a:solidFill>
        <a:ln>
          <a:solidFill>
            <a:srgbClr val="00A195"/>
          </a:solidFill>
        </a:ln>
      </dgm:spPr>
      <dgm:t>
        <a:bodyPr/>
        <a:lstStyle/>
        <a:p>
          <a:pPr>
            <a:lnSpc>
              <a:spcPct val="100000"/>
            </a:lnSpc>
          </a:pPr>
          <a:r>
            <a:rPr lang="nl-NL" sz="2800" b="0" dirty="0">
              <a:solidFill>
                <a:schemeClr val="tx1"/>
              </a:solidFill>
              <a:latin typeface="Source Sans Pro" panose="020B0503030403020204" pitchFamily="34" charset="0"/>
              <a:ea typeface="Source Sans Pro" panose="020B0503030403020204" pitchFamily="34" charset="0"/>
            </a:rPr>
            <a:t>Initiatiefverlies</a:t>
          </a:r>
        </a:p>
      </dgm:t>
    </dgm:pt>
    <dgm:pt modelId="{1A497984-B24C-40CA-9242-4D1A2A3578DD}" type="parTrans" cxnId="{1413398D-B8F2-4E2F-89DD-2F94EDA79782}">
      <dgm:prSet/>
      <dgm:spPr/>
      <dgm:t>
        <a:bodyPr/>
        <a:lstStyle/>
        <a:p>
          <a:endParaRPr lang="nl-NL"/>
        </a:p>
      </dgm:t>
    </dgm:pt>
    <dgm:pt modelId="{400E44EE-393D-42DD-96DB-12963367D05D}" type="sibTrans" cxnId="{1413398D-B8F2-4E2F-89DD-2F94EDA79782}">
      <dgm:prSet/>
      <dgm:spPr/>
      <dgm:t>
        <a:bodyPr/>
        <a:lstStyle/>
        <a:p>
          <a:endParaRPr lang="nl-NL"/>
        </a:p>
      </dgm:t>
    </dgm:pt>
    <dgm:pt modelId="{6626F49C-23DC-4468-95B3-2D92BC8418E1}">
      <dgm:prSet phldrT="[Tekst]" custT="1"/>
      <dgm:spPr>
        <a:solidFill>
          <a:srgbClr val="00A195"/>
        </a:solidFill>
        <a:ln>
          <a:solidFill>
            <a:srgbClr val="00A195"/>
          </a:solidFill>
        </a:ln>
      </dgm:spPr>
      <dgm:t>
        <a:bodyPr/>
        <a:lstStyle/>
        <a:p>
          <a:pPr>
            <a:lnSpc>
              <a:spcPct val="100000"/>
            </a:lnSpc>
          </a:pPr>
          <a:r>
            <a:rPr lang="nl-NL" sz="2800" b="0" dirty="0">
              <a:solidFill>
                <a:schemeClr val="tx1"/>
              </a:solidFill>
              <a:latin typeface="Source Sans Pro" panose="020B0503030403020204" pitchFamily="34" charset="0"/>
              <a:ea typeface="Source Sans Pro" panose="020B0503030403020204" pitchFamily="34" charset="0"/>
            </a:rPr>
            <a:t>Interesseverlies</a:t>
          </a:r>
        </a:p>
      </dgm:t>
    </dgm:pt>
    <dgm:pt modelId="{551F388F-7374-4AA9-AC96-03670460AD64}" type="parTrans" cxnId="{41D15B91-CD07-4F4A-A0A7-2D6C861508BF}">
      <dgm:prSet/>
      <dgm:spPr/>
      <dgm:t>
        <a:bodyPr/>
        <a:lstStyle/>
        <a:p>
          <a:endParaRPr lang="nl-NL"/>
        </a:p>
      </dgm:t>
    </dgm:pt>
    <dgm:pt modelId="{B9ABE517-691C-46C9-9E57-CE26080BD84F}" type="sibTrans" cxnId="{41D15B91-CD07-4F4A-A0A7-2D6C861508BF}">
      <dgm:prSet/>
      <dgm:spPr/>
      <dgm:t>
        <a:bodyPr/>
        <a:lstStyle/>
        <a:p>
          <a:endParaRPr lang="nl-NL"/>
        </a:p>
      </dgm:t>
    </dgm:pt>
    <dgm:pt modelId="{C524007D-E3B7-4F14-BA3F-E832E024BF06}">
      <dgm:prSet phldrT="[Tekst]"/>
      <dgm:spPr/>
      <dgm:t>
        <a:bodyPr/>
        <a:lstStyle/>
        <a:p>
          <a:r>
            <a:rPr lang="nl-NL" dirty="0">
              <a:solidFill>
                <a:srgbClr val="005889"/>
              </a:solidFill>
              <a:latin typeface="Source Sans Pro" panose="020B0503030403020204" pitchFamily="34" charset="0"/>
              <a:ea typeface="Source Sans Pro" panose="020B0503030403020204" pitchFamily="34" charset="0"/>
            </a:rPr>
            <a:t>Apathie</a:t>
          </a:r>
        </a:p>
      </dgm:t>
    </dgm:pt>
    <dgm:pt modelId="{53B368AD-9946-4551-B226-60021C52849B}" type="parTrans" cxnId="{3A09428F-73DE-4063-8146-C60048B20202}">
      <dgm:prSet/>
      <dgm:spPr/>
      <dgm:t>
        <a:bodyPr/>
        <a:lstStyle/>
        <a:p>
          <a:endParaRPr lang="nl-NL"/>
        </a:p>
      </dgm:t>
    </dgm:pt>
    <dgm:pt modelId="{6817A985-6874-4D44-B997-2431402676A3}" type="sibTrans" cxnId="{3A09428F-73DE-4063-8146-C60048B20202}">
      <dgm:prSet/>
      <dgm:spPr/>
      <dgm:t>
        <a:bodyPr/>
        <a:lstStyle/>
        <a:p>
          <a:endParaRPr lang="nl-NL"/>
        </a:p>
      </dgm:t>
    </dgm:pt>
    <dgm:pt modelId="{07BFBF1C-B2CF-41E9-ACEC-A8C8C52FC2E1}">
      <dgm:prSet phldrT="[Tekst]" custT="1"/>
      <dgm:spPr>
        <a:solidFill>
          <a:srgbClr val="00A195"/>
        </a:solidFill>
        <a:ln>
          <a:solidFill>
            <a:srgbClr val="00A195"/>
          </a:solidFill>
        </a:ln>
      </dgm:spPr>
      <dgm:t>
        <a:bodyPr/>
        <a:lstStyle/>
        <a:p>
          <a:pPr>
            <a:lnSpc>
              <a:spcPct val="100000"/>
            </a:lnSpc>
          </a:pPr>
          <a:r>
            <a:rPr lang="nl-NL" sz="2800" dirty="0">
              <a:solidFill>
                <a:schemeClr val="tx1"/>
              </a:solidFill>
              <a:latin typeface="Source Sans Pro" panose="020B0503030403020204" pitchFamily="34" charset="0"/>
              <a:ea typeface="Source Sans Pro" panose="020B0503030403020204" pitchFamily="34" charset="0"/>
            </a:rPr>
            <a:t>Initiatiefverlies</a:t>
          </a:r>
        </a:p>
      </dgm:t>
    </dgm:pt>
    <dgm:pt modelId="{F8C6170D-9033-44FA-AFCF-F5B7142D4290}" type="parTrans" cxnId="{E46D2758-96DE-4709-B0B9-0D86E90581B4}">
      <dgm:prSet/>
      <dgm:spPr/>
      <dgm:t>
        <a:bodyPr/>
        <a:lstStyle/>
        <a:p>
          <a:endParaRPr lang="nl-NL"/>
        </a:p>
      </dgm:t>
    </dgm:pt>
    <dgm:pt modelId="{154E7177-F3A8-426F-8BB4-389BB7FD860B}" type="sibTrans" cxnId="{E46D2758-96DE-4709-B0B9-0D86E90581B4}">
      <dgm:prSet/>
      <dgm:spPr/>
      <dgm:t>
        <a:bodyPr/>
        <a:lstStyle/>
        <a:p>
          <a:endParaRPr lang="nl-NL"/>
        </a:p>
      </dgm:t>
    </dgm:pt>
    <dgm:pt modelId="{E8AD4DE3-0AA9-4561-88B5-F6E847CD2808}">
      <dgm:prSet phldrT="[Tekst]" custT="1"/>
      <dgm:spPr>
        <a:solidFill>
          <a:srgbClr val="00A195"/>
        </a:solidFill>
        <a:ln>
          <a:solidFill>
            <a:srgbClr val="00A195"/>
          </a:solidFill>
        </a:ln>
      </dgm:spPr>
      <dgm:t>
        <a:bodyPr/>
        <a:lstStyle/>
        <a:p>
          <a:pPr>
            <a:lnSpc>
              <a:spcPct val="100000"/>
            </a:lnSpc>
          </a:pPr>
          <a:r>
            <a:rPr lang="nl-NL" sz="2800" dirty="0">
              <a:solidFill>
                <a:schemeClr val="tx1"/>
              </a:solidFill>
              <a:latin typeface="Source Sans Pro" panose="020B0503030403020204" pitchFamily="34" charset="0"/>
              <a:ea typeface="Source Sans Pro" panose="020B0503030403020204" pitchFamily="34" charset="0"/>
            </a:rPr>
            <a:t>Interesseverlies</a:t>
          </a:r>
        </a:p>
      </dgm:t>
    </dgm:pt>
    <dgm:pt modelId="{D48FD9DA-BCC2-4BC8-97B7-AAC8803E9939}" type="parTrans" cxnId="{E09274E3-8AA8-4EC7-9476-47F4041A7AFA}">
      <dgm:prSet/>
      <dgm:spPr/>
      <dgm:t>
        <a:bodyPr/>
        <a:lstStyle/>
        <a:p>
          <a:endParaRPr lang="nl-NL"/>
        </a:p>
      </dgm:t>
    </dgm:pt>
    <dgm:pt modelId="{1EB8CCCE-C137-449F-9952-A5A77D0534BD}" type="sibTrans" cxnId="{E09274E3-8AA8-4EC7-9476-47F4041A7AFA}">
      <dgm:prSet/>
      <dgm:spPr/>
      <dgm:t>
        <a:bodyPr/>
        <a:lstStyle/>
        <a:p>
          <a:endParaRPr lang="nl-NL"/>
        </a:p>
      </dgm:t>
    </dgm:pt>
    <dgm:pt modelId="{469FE4EC-85B3-401A-A06D-5E1B9A080096}">
      <dgm:prSet phldrT="[Tekst]" custT="1"/>
      <dgm:spPr>
        <a:solidFill>
          <a:srgbClr val="00A195"/>
        </a:solidFill>
        <a:ln>
          <a:solidFill>
            <a:srgbClr val="00A195"/>
          </a:solidFill>
        </a:ln>
      </dgm:spPr>
      <dgm:t>
        <a:bodyPr/>
        <a:lstStyle/>
        <a:p>
          <a:pPr>
            <a:lnSpc>
              <a:spcPct val="100000"/>
            </a:lnSpc>
          </a:pPr>
          <a:r>
            <a:rPr lang="nl-NL" sz="2800" dirty="0">
              <a:solidFill>
                <a:schemeClr val="tx1"/>
              </a:solidFill>
              <a:latin typeface="Source Sans Pro" panose="020B0503030403020204" pitchFamily="34" charset="0"/>
              <a:ea typeface="Source Sans Pro" panose="020B0503030403020204" pitchFamily="34" charset="0"/>
            </a:rPr>
            <a:t>Minder contact</a:t>
          </a:r>
        </a:p>
      </dgm:t>
    </dgm:pt>
    <dgm:pt modelId="{B9303902-EDC3-4C42-AB59-EA46F74862A7}" type="parTrans" cxnId="{6BEF9587-79C1-4105-8511-B7D051216C86}">
      <dgm:prSet/>
      <dgm:spPr/>
      <dgm:t>
        <a:bodyPr/>
        <a:lstStyle/>
        <a:p>
          <a:endParaRPr lang="nl-NL"/>
        </a:p>
      </dgm:t>
    </dgm:pt>
    <dgm:pt modelId="{71F33C3B-CB11-48CE-86AE-68614D2998CF}" type="sibTrans" cxnId="{6BEF9587-79C1-4105-8511-B7D051216C86}">
      <dgm:prSet/>
      <dgm:spPr/>
      <dgm:t>
        <a:bodyPr/>
        <a:lstStyle/>
        <a:p>
          <a:endParaRPr lang="nl-NL"/>
        </a:p>
      </dgm:t>
    </dgm:pt>
    <dgm:pt modelId="{82EBABBD-2356-4FDE-AC36-8396C883983B}">
      <dgm:prSet phldrT="[Tekst]" custT="1"/>
      <dgm:spPr>
        <a:solidFill>
          <a:srgbClr val="00A195"/>
        </a:solidFill>
        <a:ln>
          <a:solidFill>
            <a:srgbClr val="00A195"/>
          </a:solidFill>
        </a:ln>
      </dgm:spPr>
      <dgm:t>
        <a:bodyPr/>
        <a:lstStyle/>
        <a:p>
          <a:pPr>
            <a:lnSpc>
              <a:spcPct val="100000"/>
            </a:lnSpc>
          </a:pPr>
          <a:r>
            <a:rPr lang="nl-NL" sz="2800" b="0" dirty="0">
              <a:solidFill>
                <a:schemeClr val="tx1"/>
              </a:solidFill>
              <a:latin typeface="Source Sans Pro" panose="020B0503030403020204" pitchFamily="34" charset="0"/>
              <a:ea typeface="Source Sans Pro" panose="020B0503030403020204" pitchFamily="34" charset="0"/>
            </a:rPr>
            <a:t>Minder contact</a:t>
          </a:r>
        </a:p>
      </dgm:t>
    </dgm:pt>
    <dgm:pt modelId="{B09C6E1D-D343-43F7-AD68-F960BFCB8806}" type="parTrans" cxnId="{111616A3-629E-4DAD-A807-7F7822759EEF}">
      <dgm:prSet/>
      <dgm:spPr/>
      <dgm:t>
        <a:bodyPr/>
        <a:lstStyle/>
        <a:p>
          <a:endParaRPr lang="nl-NL"/>
        </a:p>
      </dgm:t>
    </dgm:pt>
    <dgm:pt modelId="{D5788F41-D8F1-4406-8207-7B51573E16E2}" type="sibTrans" cxnId="{111616A3-629E-4DAD-A807-7F7822759EEF}">
      <dgm:prSet/>
      <dgm:spPr/>
      <dgm:t>
        <a:bodyPr/>
        <a:lstStyle/>
        <a:p>
          <a:endParaRPr lang="nl-NL"/>
        </a:p>
      </dgm:t>
    </dgm:pt>
    <dgm:pt modelId="{238B27D8-3681-4DF1-A027-2B4E6BFD9E27}">
      <dgm:prSet phldrT="[Tekst]" custT="1"/>
      <dgm:spPr>
        <a:solidFill>
          <a:srgbClr val="00A195"/>
        </a:solidFill>
        <a:ln>
          <a:solidFill>
            <a:srgbClr val="00A195"/>
          </a:solidFill>
        </a:ln>
      </dgm:spPr>
      <dgm:t>
        <a:bodyPr/>
        <a:lstStyle/>
        <a:p>
          <a:pPr>
            <a:lnSpc>
              <a:spcPct val="100000"/>
            </a:lnSpc>
          </a:pPr>
          <a:endParaRPr lang="nl-NL" sz="2800" b="1" dirty="0">
            <a:solidFill>
              <a:schemeClr val="bg1"/>
            </a:solidFill>
          </a:endParaRPr>
        </a:p>
      </dgm:t>
    </dgm:pt>
    <dgm:pt modelId="{86ACB1E5-9C95-4723-B417-045CDC3C674D}" type="parTrans" cxnId="{4EAA7D33-B458-45F2-9AE7-C8F3C3CBC750}">
      <dgm:prSet/>
      <dgm:spPr/>
      <dgm:t>
        <a:bodyPr/>
        <a:lstStyle/>
        <a:p>
          <a:endParaRPr lang="nl-NL"/>
        </a:p>
      </dgm:t>
    </dgm:pt>
    <dgm:pt modelId="{91661497-400C-4AA8-AD4D-078F2479B11A}" type="sibTrans" cxnId="{4EAA7D33-B458-45F2-9AE7-C8F3C3CBC750}">
      <dgm:prSet/>
      <dgm:spPr/>
      <dgm:t>
        <a:bodyPr/>
        <a:lstStyle/>
        <a:p>
          <a:endParaRPr lang="nl-NL"/>
        </a:p>
      </dgm:t>
    </dgm:pt>
    <dgm:pt modelId="{C3F3DFE8-2D17-46A9-9C3C-93AEE47C7DF0}">
      <dgm:prSet phldrT="[Tekst]" custT="1"/>
      <dgm:spPr>
        <a:solidFill>
          <a:srgbClr val="00A195"/>
        </a:solidFill>
        <a:ln>
          <a:solidFill>
            <a:srgbClr val="00A195"/>
          </a:solidFill>
        </a:ln>
      </dgm:spPr>
      <dgm:t>
        <a:bodyPr/>
        <a:lstStyle/>
        <a:p>
          <a:pPr>
            <a:lnSpc>
              <a:spcPct val="100000"/>
            </a:lnSpc>
          </a:pPr>
          <a:endParaRPr lang="nl-NL" sz="2800" dirty="0">
            <a:latin typeface="Source Sans Pro" panose="020B0503030403020204" pitchFamily="34" charset="0"/>
            <a:ea typeface="Source Sans Pro" panose="020B0503030403020204" pitchFamily="34" charset="0"/>
          </a:endParaRPr>
        </a:p>
      </dgm:t>
    </dgm:pt>
    <dgm:pt modelId="{17330164-D451-4A3B-85BB-C6492BDEFB57}" type="parTrans" cxnId="{F69639DF-352B-46D0-95C5-50CE0702D6FB}">
      <dgm:prSet/>
      <dgm:spPr/>
      <dgm:t>
        <a:bodyPr/>
        <a:lstStyle/>
        <a:p>
          <a:endParaRPr lang="nl-NL"/>
        </a:p>
      </dgm:t>
    </dgm:pt>
    <dgm:pt modelId="{CB5D3B3C-3B64-4A7B-9B57-EACC5468CFE9}" type="sibTrans" cxnId="{F69639DF-352B-46D0-95C5-50CE0702D6FB}">
      <dgm:prSet/>
      <dgm:spPr/>
      <dgm:t>
        <a:bodyPr/>
        <a:lstStyle/>
        <a:p>
          <a:endParaRPr lang="nl-NL"/>
        </a:p>
      </dgm:t>
    </dgm:pt>
    <dgm:pt modelId="{C716D5E4-A276-4582-B9D0-B23B27DFC8ED}">
      <dgm:prSet phldrT="[Tekst]" custT="1"/>
      <dgm:spPr>
        <a:solidFill>
          <a:srgbClr val="00A195"/>
        </a:solidFill>
        <a:ln>
          <a:solidFill>
            <a:srgbClr val="00A195"/>
          </a:solidFill>
        </a:ln>
      </dgm:spPr>
      <dgm:t>
        <a:bodyPr/>
        <a:lstStyle/>
        <a:p>
          <a:pPr>
            <a:lnSpc>
              <a:spcPct val="100000"/>
            </a:lnSpc>
          </a:pPr>
          <a:endParaRPr lang="nl-NL" sz="2800" dirty="0">
            <a:latin typeface="Source Sans Pro" panose="020B0503030403020204" pitchFamily="34" charset="0"/>
            <a:ea typeface="Source Sans Pro" panose="020B0503030403020204" pitchFamily="34" charset="0"/>
          </a:endParaRPr>
        </a:p>
      </dgm:t>
    </dgm:pt>
    <dgm:pt modelId="{69B767D6-8B95-4D9F-AE33-6955EB1B5B69}" type="parTrans" cxnId="{6CD8D50C-81FF-43D4-B6A5-5116DC26D927}">
      <dgm:prSet/>
      <dgm:spPr/>
      <dgm:t>
        <a:bodyPr/>
        <a:lstStyle/>
        <a:p>
          <a:endParaRPr lang="nl-NL"/>
        </a:p>
      </dgm:t>
    </dgm:pt>
    <dgm:pt modelId="{0AC81A56-61D3-41B0-A96A-506DB33D017A}" type="sibTrans" cxnId="{6CD8D50C-81FF-43D4-B6A5-5116DC26D927}">
      <dgm:prSet/>
      <dgm:spPr/>
      <dgm:t>
        <a:bodyPr/>
        <a:lstStyle/>
        <a:p>
          <a:endParaRPr lang="nl-NL"/>
        </a:p>
      </dgm:t>
    </dgm:pt>
    <dgm:pt modelId="{A26F1510-E212-45AC-820D-02C8F0B95665}">
      <dgm:prSet phldrT="[Tekst]" custT="1"/>
      <dgm:spPr>
        <a:solidFill>
          <a:srgbClr val="00A195"/>
        </a:solidFill>
        <a:ln>
          <a:solidFill>
            <a:srgbClr val="00A195"/>
          </a:solidFill>
        </a:ln>
      </dgm:spPr>
      <dgm:t>
        <a:bodyPr/>
        <a:lstStyle/>
        <a:p>
          <a:r>
            <a:rPr lang="nl-NL" sz="2800" dirty="0">
              <a:latin typeface="Source Sans Pro" panose="020B0503030403020204" pitchFamily="34" charset="0"/>
              <a:ea typeface="Source Sans Pro" panose="020B0503030403020204" pitchFamily="34" charset="0"/>
            </a:rPr>
            <a:t>Minder actief</a:t>
          </a:r>
        </a:p>
      </dgm:t>
    </dgm:pt>
    <dgm:pt modelId="{4F09D8BF-6F88-49EA-84BD-15EDAAB20A7E}" type="parTrans" cxnId="{833E4C33-3EE9-4F81-8941-B078C5737C86}">
      <dgm:prSet/>
      <dgm:spPr/>
      <dgm:t>
        <a:bodyPr/>
        <a:lstStyle/>
        <a:p>
          <a:endParaRPr lang="nl-NL"/>
        </a:p>
      </dgm:t>
    </dgm:pt>
    <dgm:pt modelId="{9A35B7B8-83D3-4BB3-83D1-5114DB4A8D57}" type="sibTrans" cxnId="{833E4C33-3EE9-4F81-8941-B078C5737C86}">
      <dgm:prSet/>
      <dgm:spPr/>
      <dgm:t>
        <a:bodyPr/>
        <a:lstStyle/>
        <a:p>
          <a:endParaRPr lang="nl-NL"/>
        </a:p>
      </dgm:t>
    </dgm:pt>
    <dgm:pt modelId="{F122D6A0-E2ED-43A6-9FA8-AF6EDC82B441}">
      <dgm:prSet custT="1"/>
      <dgm:spPr/>
      <dgm:t>
        <a:bodyPr/>
        <a:lstStyle/>
        <a:p>
          <a:r>
            <a:rPr lang="nl-NL" sz="2800" dirty="0">
              <a:latin typeface="Source Sans Pro" panose="020B0503030403020204" pitchFamily="34" charset="0"/>
              <a:ea typeface="Source Sans Pro" panose="020B0503030403020204" pitchFamily="34" charset="0"/>
            </a:rPr>
            <a:t>Emotieverlies</a:t>
          </a:r>
        </a:p>
      </dgm:t>
    </dgm:pt>
    <dgm:pt modelId="{A1F9B9E2-9C89-47DB-8A46-DA4BB6DB9D48}" type="parTrans" cxnId="{8F2603BC-347B-4B92-A6E1-F6E795E134C9}">
      <dgm:prSet/>
      <dgm:spPr/>
      <dgm:t>
        <a:bodyPr/>
        <a:lstStyle/>
        <a:p>
          <a:endParaRPr lang="nl-NL"/>
        </a:p>
      </dgm:t>
    </dgm:pt>
    <dgm:pt modelId="{D6D21523-DF87-4D79-BF10-245C77CF6CBB}" type="sibTrans" cxnId="{8F2603BC-347B-4B92-A6E1-F6E795E134C9}">
      <dgm:prSet/>
      <dgm:spPr/>
      <dgm:t>
        <a:bodyPr/>
        <a:lstStyle/>
        <a:p>
          <a:endParaRPr lang="nl-NL"/>
        </a:p>
      </dgm:t>
    </dgm:pt>
    <dgm:pt modelId="{5AB40BB1-08B8-4058-928F-D300629A358F}">
      <dgm:prSet custT="1"/>
      <dgm:spPr/>
      <dgm:t>
        <a:bodyPr/>
        <a:lstStyle/>
        <a:p>
          <a:r>
            <a:rPr lang="nl-NL" sz="2800" dirty="0">
              <a:latin typeface="Source Sans Pro" panose="020B0503030403020204" pitchFamily="34" charset="0"/>
              <a:ea typeface="Source Sans Pro" panose="020B0503030403020204" pitchFamily="34" charset="0"/>
            </a:rPr>
            <a:t>Geniet van fijne momenten</a:t>
          </a:r>
        </a:p>
      </dgm:t>
    </dgm:pt>
    <dgm:pt modelId="{57D449E1-60E8-4B60-B970-54B0356C2406}" type="parTrans" cxnId="{B8B655F9-7A30-4F84-BE63-DE63E8C34037}">
      <dgm:prSet/>
      <dgm:spPr/>
      <dgm:t>
        <a:bodyPr/>
        <a:lstStyle/>
        <a:p>
          <a:endParaRPr lang="nl-NL"/>
        </a:p>
      </dgm:t>
    </dgm:pt>
    <dgm:pt modelId="{BF49942B-AE04-40C7-B71A-5D24CA50A4D9}" type="sibTrans" cxnId="{B8B655F9-7A30-4F84-BE63-DE63E8C34037}">
      <dgm:prSet/>
      <dgm:spPr/>
      <dgm:t>
        <a:bodyPr/>
        <a:lstStyle/>
        <a:p>
          <a:endParaRPr lang="nl-NL"/>
        </a:p>
      </dgm:t>
    </dgm:pt>
    <dgm:pt modelId="{4D30916D-BDE3-443E-B238-92DB06DECE32}">
      <dgm:prSet custT="1"/>
      <dgm:spPr/>
      <dgm:t>
        <a:bodyPr/>
        <a:lstStyle/>
        <a:p>
          <a:r>
            <a:rPr lang="nl-NL" sz="2800" dirty="0">
              <a:latin typeface="Source Sans Pro" panose="020B0503030403020204" pitchFamily="34" charset="0"/>
              <a:ea typeface="Source Sans Pro" panose="020B0503030403020204" pitchFamily="34" charset="0"/>
            </a:rPr>
            <a:t>Geen medicatie</a:t>
          </a:r>
        </a:p>
      </dgm:t>
    </dgm:pt>
    <dgm:pt modelId="{59F70569-82DE-40E0-975A-120B8D8A007F}" type="parTrans" cxnId="{F0452502-C717-41A3-9C14-D41B0FA8A078}">
      <dgm:prSet/>
      <dgm:spPr/>
      <dgm:t>
        <a:bodyPr/>
        <a:lstStyle/>
        <a:p>
          <a:endParaRPr lang="nl-NL"/>
        </a:p>
      </dgm:t>
    </dgm:pt>
    <dgm:pt modelId="{9298349A-CDE5-447A-A46E-2B9E2F6F0347}" type="sibTrans" cxnId="{F0452502-C717-41A3-9C14-D41B0FA8A078}">
      <dgm:prSet/>
      <dgm:spPr/>
      <dgm:t>
        <a:bodyPr/>
        <a:lstStyle/>
        <a:p>
          <a:endParaRPr lang="nl-NL"/>
        </a:p>
      </dgm:t>
    </dgm:pt>
    <dgm:pt modelId="{1CDA3DC1-3F6D-4204-AEBE-91E4D876F77F}">
      <dgm:prSet phldrT="[Tekst]" custT="1"/>
      <dgm:spPr>
        <a:solidFill>
          <a:srgbClr val="00A195"/>
        </a:solidFill>
        <a:ln>
          <a:solidFill>
            <a:srgbClr val="00A195"/>
          </a:solidFill>
        </a:ln>
      </dgm:spPr>
      <dgm:t>
        <a:bodyPr/>
        <a:lstStyle/>
        <a:p>
          <a:pPr>
            <a:lnSpc>
              <a:spcPct val="100000"/>
            </a:lnSpc>
          </a:pPr>
          <a:r>
            <a:rPr lang="nl-NL" sz="2800" b="0" dirty="0">
              <a:solidFill>
                <a:schemeClr val="bg1"/>
              </a:solidFill>
              <a:latin typeface="Source Sans Pro" panose="020B0503030403020204" pitchFamily="34" charset="0"/>
              <a:ea typeface="Source Sans Pro" panose="020B0503030403020204" pitchFamily="34" charset="0"/>
            </a:rPr>
            <a:t>Minder energie</a:t>
          </a:r>
        </a:p>
      </dgm:t>
    </dgm:pt>
    <dgm:pt modelId="{BB9C8B61-A3CF-45D2-88C1-C88FAE384854}" type="parTrans" cxnId="{2783F076-DCAE-44DE-9662-F2AAA151C8E7}">
      <dgm:prSet/>
      <dgm:spPr/>
      <dgm:t>
        <a:bodyPr/>
        <a:lstStyle/>
        <a:p>
          <a:endParaRPr lang="nl-NL"/>
        </a:p>
      </dgm:t>
    </dgm:pt>
    <dgm:pt modelId="{175839E2-7869-474C-BEE9-78E1A6674410}" type="sibTrans" cxnId="{2783F076-DCAE-44DE-9662-F2AAA151C8E7}">
      <dgm:prSet/>
      <dgm:spPr/>
      <dgm:t>
        <a:bodyPr/>
        <a:lstStyle/>
        <a:p>
          <a:endParaRPr lang="nl-NL"/>
        </a:p>
      </dgm:t>
    </dgm:pt>
    <dgm:pt modelId="{38E25C80-B47C-4DAB-891B-EC3D516317AD}">
      <dgm:prSet custT="1"/>
      <dgm:spPr/>
      <dgm:t>
        <a:bodyPr/>
        <a:lstStyle/>
        <a:p>
          <a:pPr>
            <a:lnSpc>
              <a:spcPct val="100000"/>
            </a:lnSpc>
          </a:pPr>
          <a:r>
            <a:rPr lang="nl-NL" sz="2800" b="0" dirty="0">
              <a:solidFill>
                <a:schemeClr val="bg1"/>
              </a:solidFill>
              <a:latin typeface="Source Sans Pro" panose="020B0503030403020204" pitchFamily="34" charset="0"/>
              <a:ea typeface="Source Sans Pro" panose="020B0503030403020204" pitchFamily="34" charset="0"/>
            </a:rPr>
            <a:t>Stemmings-problemen</a:t>
          </a:r>
        </a:p>
      </dgm:t>
    </dgm:pt>
    <dgm:pt modelId="{D88C8AE4-B254-4A32-AD63-DDE7BA023827}" type="parTrans" cxnId="{43798B2A-5365-4BC3-8212-E6B00F174C65}">
      <dgm:prSet/>
      <dgm:spPr/>
      <dgm:t>
        <a:bodyPr/>
        <a:lstStyle/>
        <a:p>
          <a:endParaRPr lang="nl-NL"/>
        </a:p>
      </dgm:t>
    </dgm:pt>
    <dgm:pt modelId="{D39B4C6E-8C4A-464F-B960-8C79D4347CCF}" type="sibTrans" cxnId="{43798B2A-5365-4BC3-8212-E6B00F174C65}">
      <dgm:prSet/>
      <dgm:spPr/>
      <dgm:t>
        <a:bodyPr/>
        <a:lstStyle/>
        <a:p>
          <a:endParaRPr lang="nl-NL"/>
        </a:p>
      </dgm:t>
    </dgm:pt>
    <dgm:pt modelId="{22ED8910-AE30-43D7-962A-28BF15A3115E}">
      <dgm:prSet custT="1"/>
      <dgm:spPr/>
      <dgm:t>
        <a:bodyPr/>
        <a:lstStyle/>
        <a:p>
          <a:pPr>
            <a:lnSpc>
              <a:spcPct val="100000"/>
            </a:lnSpc>
          </a:pPr>
          <a:r>
            <a:rPr lang="nl-NL" sz="2800" b="0" dirty="0">
              <a:solidFill>
                <a:schemeClr val="bg1"/>
              </a:solidFill>
              <a:latin typeface="Source Sans Pro" panose="020B0503030403020204" pitchFamily="34" charset="0"/>
              <a:ea typeface="Source Sans Pro" panose="020B0503030403020204" pitchFamily="34" charset="0"/>
            </a:rPr>
            <a:t>Soms medicatie</a:t>
          </a:r>
        </a:p>
      </dgm:t>
    </dgm:pt>
    <dgm:pt modelId="{3458BF8F-A897-4BA3-BE26-E187A759244F}" type="parTrans" cxnId="{D35A5622-8E54-411B-A55D-4C1DF601AD6F}">
      <dgm:prSet/>
      <dgm:spPr/>
      <dgm:t>
        <a:bodyPr/>
        <a:lstStyle/>
        <a:p>
          <a:endParaRPr lang="nl-NL"/>
        </a:p>
      </dgm:t>
    </dgm:pt>
    <dgm:pt modelId="{32A07BBB-62F2-404E-89A8-3DD6D1AE856A}" type="sibTrans" cxnId="{D35A5622-8E54-411B-A55D-4C1DF601AD6F}">
      <dgm:prSet/>
      <dgm:spPr/>
      <dgm:t>
        <a:bodyPr/>
        <a:lstStyle/>
        <a:p>
          <a:endParaRPr lang="nl-NL"/>
        </a:p>
      </dgm:t>
    </dgm:pt>
    <dgm:pt modelId="{6C9750E9-4578-4BA4-93F9-6BDFA502D3E6}">
      <dgm:prSet custT="1"/>
      <dgm:spPr/>
      <dgm:t>
        <a:bodyPr/>
        <a:lstStyle/>
        <a:p>
          <a:pPr>
            <a:lnSpc>
              <a:spcPct val="100000"/>
            </a:lnSpc>
          </a:pPr>
          <a:endParaRPr lang="nl-NL" sz="2800" b="0" dirty="0">
            <a:solidFill>
              <a:schemeClr val="tx1"/>
            </a:solidFill>
          </a:endParaRPr>
        </a:p>
      </dgm:t>
    </dgm:pt>
    <dgm:pt modelId="{2204B38B-5C15-48F9-BC2F-BE45F0515ED6}" type="parTrans" cxnId="{50CEC461-ACE1-43BB-844D-B58D568D83DD}">
      <dgm:prSet/>
      <dgm:spPr/>
      <dgm:t>
        <a:bodyPr/>
        <a:lstStyle/>
        <a:p>
          <a:endParaRPr lang="nl-NL"/>
        </a:p>
      </dgm:t>
    </dgm:pt>
    <dgm:pt modelId="{3725CBD6-F0C2-41D0-8661-A1165F8D0FD7}" type="sibTrans" cxnId="{50CEC461-ACE1-43BB-844D-B58D568D83DD}">
      <dgm:prSet/>
      <dgm:spPr/>
      <dgm:t>
        <a:bodyPr/>
        <a:lstStyle/>
        <a:p>
          <a:endParaRPr lang="nl-NL"/>
        </a:p>
      </dgm:t>
    </dgm:pt>
    <dgm:pt modelId="{FFD3379D-4A8C-4B84-874B-DF9ACFE41164}" type="pres">
      <dgm:prSet presAssocID="{4340A8BD-589E-48B3-BEE9-E34A761A4C19}" presName="linearFlow" presStyleCnt="0">
        <dgm:presLayoutVars>
          <dgm:dir/>
          <dgm:animLvl val="lvl"/>
          <dgm:resizeHandles/>
        </dgm:presLayoutVars>
      </dgm:prSet>
      <dgm:spPr/>
    </dgm:pt>
    <dgm:pt modelId="{00AE3833-F494-44E5-9E88-C5F5171AEB41}" type="pres">
      <dgm:prSet presAssocID="{76F7C34A-2B1F-4617-853A-482EA76D4A74}" presName="compositeNode" presStyleCnt="0">
        <dgm:presLayoutVars>
          <dgm:bulletEnabled val="1"/>
        </dgm:presLayoutVars>
      </dgm:prSet>
      <dgm:spPr/>
    </dgm:pt>
    <dgm:pt modelId="{DA14CB13-C51C-4A1E-A9D3-C6C1E94AC66B}" type="pres">
      <dgm:prSet presAssocID="{76F7C34A-2B1F-4617-853A-482EA76D4A74}"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4E190071-BC6B-4D25-9E99-7B40CCF19CBF}" type="pres">
      <dgm:prSet presAssocID="{76F7C34A-2B1F-4617-853A-482EA76D4A74}" presName="childNode" presStyleLbl="node1" presStyleIdx="0" presStyleCnt="2" custScaleX="107715" custScaleY="120311">
        <dgm:presLayoutVars>
          <dgm:bulletEnabled val="1"/>
        </dgm:presLayoutVars>
      </dgm:prSet>
      <dgm:spPr/>
    </dgm:pt>
    <dgm:pt modelId="{B847965A-C869-494B-859C-A3F5B099FE97}" type="pres">
      <dgm:prSet presAssocID="{76F7C34A-2B1F-4617-853A-482EA76D4A74}" presName="parentNode" presStyleLbl="revTx" presStyleIdx="0" presStyleCnt="2">
        <dgm:presLayoutVars>
          <dgm:chMax val="0"/>
          <dgm:bulletEnabled val="1"/>
        </dgm:presLayoutVars>
      </dgm:prSet>
      <dgm:spPr/>
    </dgm:pt>
    <dgm:pt modelId="{80B52EB3-B236-4719-BBDD-BE96D16D2969}" type="pres">
      <dgm:prSet presAssocID="{F5F320EF-D006-4861-B094-4DAEB068F90D}" presName="sibTrans" presStyleCnt="0"/>
      <dgm:spPr/>
    </dgm:pt>
    <dgm:pt modelId="{DE82FCB0-A1B5-470D-984D-C53FB88611A6}" type="pres">
      <dgm:prSet presAssocID="{C524007D-E3B7-4F14-BA3F-E832E024BF06}" presName="compositeNode" presStyleCnt="0">
        <dgm:presLayoutVars>
          <dgm:bulletEnabled val="1"/>
        </dgm:presLayoutVars>
      </dgm:prSet>
      <dgm:spPr/>
    </dgm:pt>
    <dgm:pt modelId="{75E8CC3C-A8D0-491B-87B4-65ED7174FA9E}" type="pres">
      <dgm:prSet presAssocID="{C524007D-E3B7-4F14-BA3F-E832E024BF06}" presName="image" presStyleLbl="fgImgPlace1" presStyleIdx="1" presStyleCnt="2" custLinFactNeighborX="13829" custLinFactNeighborY="-850"/>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451BAFA1-7E28-4CB6-99A9-E95D61946C6F}" type="pres">
      <dgm:prSet presAssocID="{C524007D-E3B7-4F14-BA3F-E832E024BF06}" presName="childNode" presStyleLbl="node1" presStyleIdx="1" presStyleCnt="2" custScaleX="106571" custScaleY="119925" custLinFactNeighborX="1945" custLinFactNeighborY="2296">
        <dgm:presLayoutVars>
          <dgm:bulletEnabled val="1"/>
        </dgm:presLayoutVars>
      </dgm:prSet>
      <dgm:spPr/>
    </dgm:pt>
    <dgm:pt modelId="{42916D64-6959-48E2-9889-6D8A13250A06}" type="pres">
      <dgm:prSet presAssocID="{C524007D-E3B7-4F14-BA3F-E832E024BF06}" presName="parentNode" presStyleLbl="revTx" presStyleIdx="1" presStyleCnt="2">
        <dgm:presLayoutVars>
          <dgm:chMax val="0"/>
          <dgm:bulletEnabled val="1"/>
        </dgm:presLayoutVars>
      </dgm:prSet>
      <dgm:spPr/>
    </dgm:pt>
  </dgm:ptLst>
  <dgm:cxnLst>
    <dgm:cxn modelId="{F0452502-C717-41A3-9C14-D41B0FA8A078}" srcId="{C524007D-E3B7-4F14-BA3F-E832E024BF06}" destId="{4D30916D-BDE3-443E-B238-92DB06DECE32}" srcOrd="7" destOrd="0" parTransId="{59F70569-82DE-40E0-975A-120B8D8A007F}" sibTransId="{9298349A-CDE5-447A-A46E-2B9E2F6F0347}"/>
    <dgm:cxn modelId="{6CD8D50C-81FF-43D4-B6A5-5116DC26D927}" srcId="{C524007D-E3B7-4F14-BA3F-E832E024BF06}" destId="{C716D5E4-A276-4582-B9D0-B23B27DFC8ED}" srcOrd="0" destOrd="0" parTransId="{69B767D6-8B95-4D9F-AE33-6955EB1B5B69}" sibTransId="{0AC81A56-61D3-41B0-A96A-506DB33D017A}"/>
    <dgm:cxn modelId="{F3400617-2B7D-46A3-B78F-232F4918D31F}" type="presOf" srcId="{A26F1510-E212-45AC-820D-02C8F0B95665}" destId="{451BAFA1-7E28-4CB6-99A9-E95D61946C6F}" srcOrd="0" destOrd="4" presId="urn:microsoft.com/office/officeart/2005/8/layout/hList2"/>
    <dgm:cxn modelId="{D35A5622-8E54-411B-A55D-4C1DF601AD6F}" srcId="{76F7C34A-2B1F-4617-853A-482EA76D4A74}" destId="{22ED8910-AE30-43D7-962A-28BF15A3115E}" srcOrd="6" destOrd="0" parTransId="{3458BF8F-A897-4BA3-BE26-E187A759244F}" sibTransId="{32A07BBB-62F2-404E-89A8-3DD6D1AE856A}"/>
    <dgm:cxn modelId="{43798B2A-5365-4BC3-8212-E6B00F174C65}" srcId="{76F7C34A-2B1F-4617-853A-482EA76D4A74}" destId="{38E25C80-B47C-4DAB-891B-EC3D516317AD}" srcOrd="5" destOrd="0" parTransId="{D88C8AE4-B254-4A32-AD63-DDE7BA023827}" sibTransId="{D39B4C6E-8C4A-464F-B960-8C79D4347CCF}"/>
    <dgm:cxn modelId="{7B413032-F6D3-490A-ADE5-9741B688A58F}" type="presOf" srcId="{6626F49C-23DC-4468-95B3-2D92BC8418E1}" destId="{4E190071-BC6B-4D25-9E99-7B40CCF19CBF}" srcOrd="0" destOrd="2" presId="urn:microsoft.com/office/officeart/2005/8/layout/hList2"/>
    <dgm:cxn modelId="{833E4C33-3EE9-4F81-8941-B078C5737C86}" srcId="{C524007D-E3B7-4F14-BA3F-E832E024BF06}" destId="{A26F1510-E212-45AC-820D-02C8F0B95665}" srcOrd="4" destOrd="0" parTransId="{4F09D8BF-6F88-49EA-84BD-15EDAAB20A7E}" sibTransId="{9A35B7B8-83D3-4BB3-83D1-5114DB4A8D57}"/>
    <dgm:cxn modelId="{4EAA7D33-B458-45F2-9AE7-C8F3C3CBC750}" srcId="{76F7C34A-2B1F-4617-853A-482EA76D4A74}" destId="{238B27D8-3681-4DF1-A027-2B4E6BFD9E27}" srcOrd="8" destOrd="0" parTransId="{86ACB1E5-9C95-4723-B417-045CDC3C674D}" sibTransId="{91661497-400C-4AA8-AD4D-078F2479B11A}"/>
    <dgm:cxn modelId="{89DD1936-3395-408A-AABE-647DB26EA412}" type="presOf" srcId="{A1F543CE-1FAE-4F0C-8E1B-239FB82705B8}" destId="{4E190071-BC6B-4D25-9E99-7B40CCF19CBF}" srcOrd="0" destOrd="1" presId="urn:microsoft.com/office/officeart/2005/8/layout/hList2"/>
    <dgm:cxn modelId="{80C42D40-AFB6-4D44-8FDA-122150B0846E}" type="presOf" srcId="{07BFBF1C-B2CF-41E9-ACEC-A8C8C52FC2E1}" destId="{451BAFA1-7E28-4CB6-99A9-E95D61946C6F}" srcOrd="0" destOrd="1" presId="urn:microsoft.com/office/officeart/2005/8/layout/hList2"/>
    <dgm:cxn modelId="{14D0FD5B-1A65-4B6A-BD04-981EE4A4163E}" srcId="{4340A8BD-589E-48B3-BEE9-E34A761A4C19}" destId="{76F7C34A-2B1F-4617-853A-482EA76D4A74}" srcOrd="0" destOrd="0" parTransId="{DBF94D4F-E12B-412E-A594-3BBA00A199AE}" sibTransId="{F5F320EF-D006-4861-B094-4DAEB068F90D}"/>
    <dgm:cxn modelId="{50CEC461-ACE1-43BB-844D-B58D568D83DD}" srcId="{76F7C34A-2B1F-4617-853A-482EA76D4A74}" destId="{6C9750E9-4578-4BA4-93F9-6BDFA502D3E6}" srcOrd="7" destOrd="0" parTransId="{2204B38B-5C15-48F9-BC2F-BE45F0515ED6}" sibTransId="{3725CBD6-F0C2-41D0-8661-A1165F8D0FD7}"/>
    <dgm:cxn modelId="{0B604E66-73DB-450D-B8FA-C260E6428797}" type="presOf" srcId="{C524007D-E3B7-4F14-BA3F-E832E024BF06}" destId="{42916D64-6959-48E2-9889-6D8A13250A06}" srcOrd="0" destOrd="0" presId="urn:microsoft.com/office/officeart/2005/8/layout/hList2"/>
    <dgm:cxn modelId="{4F818E68-521C-4975-B198-9A016B8A6C3C}" type="presOf" srcId="{76F7C34A-2B1F-4617-853A-482EA76D4A74}" destId="{B847965A-C869-494B-859C-A3F5B099FE97}" srcOrd="0" destOrd="0" presId="urn:microsoft.com/office/officeart/2005/8/layout/hList2"/>
    <dgm:cxn modelId="{C93B2C6A-D7B2-4A6A-9839-5CB5CF355BBA}" type="presOf" srcId="{82EBABBD-2356-4FDE-AC36-8396C883983B}" destId="{4E190071-BC6B-4D25-9E99-7B40CCF19CBF}" srcOrd="0" destOrd="3" presId="urn:microsoft.com/office/officeart/2005/8/layout/hList2"/>
    <dgm:cxn modelId="{51F84154-77A3-4FE4-A157-159F32DD4E10}" type="presOf" srcId="{238B27D8-3681-4DF1-A027-2B4E6BFD9E27}" destId="{4E190071-BC6B-4D25-9E99-7B40CCF19CBF}" srcOrd="0" destOrd="8" presId="urn:microsoft.com/office/officeart/2005/8/layout/hList2"/>
    <dgm:cxn modelId="{2783F076-DCAE-44DE-9662-F2AAA151C8E7}" srcId="{76F7C34A-2B1F-4617-853A-482EA76D4A74}" destId="{1CDA3DC1-3F6D-4204-AEBE-91E4D876F77F}" srcOrd="4" destOrd="0" parTransId="{BB9C8B61-A3CF-45D2-88C1-C88FAE384854}" sibTransId="{175839E2-7869-474C-BEE9-78E1A6674410}"/>
    <dgm:cxn modelId="{E46D2758-96DE-4709-B0B9-0D86E90581B4}" srcId="{C524007D-E3B7-4F14-BA3F-E832E024BF06}" destId="{07BFBF1C-B2CF-41E9-ACEC-A8C8C52FC2E1}" srcOrd="1" destOrd="0" parTransId="{F8C6170D-9033-44FA-AFCF-F5B7142D4290}" sibTransId="{154E7177-F3A8-426F-8BB4-389BB7FD860B}"/>
    <dgm:cxn modelId="{175CCE5A-BC70-4AB4-BFD3-843D4D1F205C}" type="presOf" srcId="{C716D5E4-A276-4582-B9D0-B23B27DFC8ED}" destId="{451BAFA1-7E28-4CB6-99A9-E95D61946C6F}" srcOrd="0" destOrd="0" presId="urn:microsoft.com/office/officeart/2005/8/layout/hList2"/>
    <dgm:cxn modelId="{6BEF9587-79C1-4105-8511-B7D051216C86}" srcId="{C524007D-E3B7-4F14-BA3F-E832E024BF06}" destId="{469FE4EC-85B3-401A-A06D-5E1B9A080096}" srcOrd="3" destOrd="0" parTransId="{B9303902-EDC3-4C42-AB59-EA46F74862A7}" sibTransId="{71F33C3B-CB11-48CE-86AE-68614D2998CF}"/>
    <dgm:cxn modelId="{1413398D-B8F2-4E2F-89DD-2F94EDA79782}" srcId="{76F7C34A-2B1F-4617-853A-482EA76D4A74}" destId="{A1F543CE-1FAE-4F0C-8E1B-239FB82705B8}" srcOrd="1" destOrd="0" parTransId="{1A497984-B24C-40CA-9242-4D1A2A3578DD}" sibTransId="{400E44EE-393D-42DD-96DB-12963367D05D}"/>
    <dgm:cxn modelId="{B2F6108E-80BA-4DC7-86F6-8B57D8BDDF94}" type="presOf" srcId="{4340A8BD-589E-48B3-BEE9-E34A761A4C19}" destId="{FFD3379D-4A8C-4B84-874B-DF9ACFE41164}" srcOrd="0" destOrd="0" presId="urn:microsoft.com/office/officeart/2005/8/layout/hList2"/>
    <dgm:cxn modelId="{3A09428F-73DE-4063-8146-C60048B20202}" srcId="{4340A8BD-589E-48B3-BEE9-E34A761A4C19}" destId="{C524007D-E3B7-4F14-BA3F-E832E024BF06}" srcOrd="1" destOrd="0" parTransId="{53B368AD-9946-4551-B226-60021C52849B}" sibTransId="{6817A985-6874-4D44-B997-2431402676A3}"/>
    <dgm:cxn modelId="{41D15B91-CD07-4F4A-A0A7-2D6C861508BF}" srcId="{76F7C34A-2B1F-4617-853A-482EA76D4A74}" destId="{6626F49C-23DC-4468-95B3-2D92BC8418E1}" srcOrd="2" destOrd="0" parTransId="{551F388F-7374-4AA9-AC96-03670460AD64}" sibTransId="{B9ABE517-691C-46C9-9E57-CE26080BD84F}"/>
    <dgm:cxn modelId="{B39A4598-98A4-413C-9537-66A408569E97}" type="presOf" srcId="{469FE4EC-85B3-401A-A06D-5E1B9A080096}" destId="{451BAFA1-7E28-4CB6-99A9-E95D61946C6F}" srcOrd="0" destOrd="3" presId="urn:microsoft.com/office/officeart/2005/8/layout/hList2"/>
    <dgm:cxn modelId="{7E3D719B-D825-456A-BD31-8F2542D75DE6}" type="presOf" srcId="{C3F3DFE8-2D17-46A9-9C3C-93AEE47C7DF0}" destId="{4E190071-BC6B-4D25-9E99-7B40CCF19CBF}" srcOrd="0" destOrd="0" presId="urn:microsoft.com/office/officeart/2005/8/layout/hList2"/>
    <dgm:cxn modelId="{5334DD9F-D90B-4C79-86AC-13A10A193B8C}" type="presOf" srcId="{6C9750E9-4578-4BA4-93F9-6BDFA502D3E6}" destId="{4E190071-BC6B-4D25-9E99-7B40CCF19CBF}" srcOrd="0" destOrd="7" presId="urn:microsoft.com/office/officeart/2005/8/layout/hList2"/>
    <dgm:cxn modelId="{111616A3-629E-4DAD-A807-7F7822759EEF}" srcId="{76F7C34A-2B1F-4617-853A-482EA76D4A74}" destId="{82EBABBD-2356-4FDE-AC36-8396C883983B}" srcOrd="3" destOrd="0" parTransId="{B09C6E1D-D343-43F7-AD68-F960BFCB8806}" sibTransId="{D5788F41-D8F1-4406-8207-7B51573E16E2}"/>
    <dgm:cxn modelId="{2FC0B4B0-6A4A-4693-A79E-FCC5FE1A0E8C}" type="presOf" srcId="{E8AD4DE3-0AA9-4561-88B5-F6E847CD2808}" destId="{451BAFA1-7E28-4CB6-99A9-E95D61946C6F}" srcOrd="0" destOrd="2" presId="urn:microsoft.com/office/officeart/2005/8/layout/hList2"/>
    <dgm:cxn modelId="{F45A61B6-2B26-471E-9EED-AB897E5E812F}" type="presOf" srcId="{22ED8910-AE30-43D7-962A-28BF15A3115E}" destId="{4E190071-BC6B-4D25-9E99-7B40CCF19CBF}" srcOrd="0" destOrd="6" presId="urn:microsoft.com/office/officeart/2005/8/layout/hList2"/>
    <dgm:cxn modelId="{B577E9BA-D5C3-4DDC-9357-6DD69CAB0F9A}" type="presOf" srcId="{38E25C80-B47C-4DAB-891B-EC3D516317AD}" destId="{4E190071-BC6B-4D25-9E99-7B40CCF19CBF}" srcOrd="0" destOrd="5" presId="urn:microsoft.com/office/officeart/2005/8/layout/hList2"/>
    <dgm:cxn modelId="{8F2603BC-347B-4B92-A6E1-F6E795E134C9}" srcId="{C524007D-E3B7-4F14-BA3F-E832E024BF06}" destId="{F122D6A0-E2ED-43A6-9FA8-AF6EDC82B441}" srcOrd="5" destOrd="0" parTransId="{A1F9B9E2-9C89-47DB-8A46-DA4BB6DB9D48}" sibTransId="{D6D21523-DF87-4D79-BF10-245C77CF6CBB}"/>
    <dgm:cxn modelId="{7BF23EBD-5EE5-49EA-84B0-A4E2BF47E929}" type="presOf" srcId="{F122D6A0-E2ED-43A6-9FA8-AF6EDC82B441}" destId="{451BAFA1-7E28-4CB6-99A9-E95D61946C6F}" srcOrd="0" destOrd="5" presId="urn:microsoft.com/office/officeart/2005/8/layout/hList2"/>
    <dgm:cxn modelId="{A1D40DBF-28E1-42E8-BAA4-14EE45747E93}" type="presOf" srcId="{4D30916D-BDE3-443E-B238-92DB06DECE32}" destId="{451BAFA1-7E28-4CB6-99A9-E95D61946C6F}" srcOrd="0" destOrd="7" presId="urn:microsoft.com/office/officeart/2005/8/layout/hList2"/>
    <dgm:cxn modelId="{2828B9C1-0B13-40E1-903C-E376116AF4D4}" type="presOf" srcId="{1CDA3DC1-3F6D-4204-AEBE-91E4D876F77F}" destId="{4E190071-BC6B-4D25-9E99-7B40CCF19CBF}" srcOrd="0" destOrd="4" presId="urn:microsoft.com/office/officeart/2005/8/layout/hList2"/>
    <dgm:cxn modelId="{F69639DF-352B-46D0-95C5-50CE0702D6FB}" srcId="{76F7C34A-2B1F-4617-853A-482EA76D4A74}" destId="{C3F3DFE8-2D17-46A9-9C3C-93AEE47C7DF0}" srcOrd="0" destOrd="0" parTransId="{17330164-D451-4A3B-85BB-C6492BDEFB57}" sibTransId="{CB5D3B3C-3B64-4A7B-9B57-EACC5468CFE9}"/>
    <dgm:cxn modelId="{E09274E3-8AA8-4EC7-9476-47F4041A7AFA}" srcId="{C524007D-E3B7-4F14-BA3F-E832E024BF06}" destId="{E8AD4DE3-0AA9-4561-88B5-F6E847CD2808}" srcOrd="2" destOrd="0" parTransId="{D48FD9DA-BCC2-4BC8-97B7-AAC8803E9939}" sibTransId="{1EB8CCCE-C137-449F-9952-A5A77D0534BD}"/>
    <dgm:cxn modelId="{B0F8F5EB-4D57-48FE-A44B-5B4E03DABFBF}" type="presOf" srcId="{5AB40BB1-08B8-4058-928F-D300629A358F}" destId="{451BAFA1-7E28-4CB6-99A9-E95D61946C6F}" srcOrd="0" destOrd="6" presId="urn:microsoft.com/office/officeart/2005/8/layout/hList2"/>
    <dgm:cxn modelId="{B8B655F9-7A30-4F84-BE63-DE63E8C34037}" srcId="{C524007D-E3B7-4F14-BA3F-E832E024BF06}" destId="{5AB40BB1-08B8-4058-928F-D300629A358F}" srcOrd="6" destOrd="0" parTransId="{57D449E1-60E8-4B60-B970-54B0356C2406}" sibTransId="{BF49942B-AE04-40C7-B71A-5D24CA50A4D9}"/>
    <dgm:cxn modelId="{1CD16F17-B492-422C-81A7-3A90B05E1AAC}" type="presParOf" srcId="{FFD3379D-4A8C-4B84-874B-DF9ACFE41164}" destId="{00AE3833-F494-44E5-9E88-C5F5171AEB41}" srcOrd="0" destOrd="0" presId="urn:microsoft.com/office/officeart/2005/8/layout/hList2"/>
    <dgm:cxn modelId="{36109B25-1130-4808-A42D-312D2E50E0FA}" type="presParOf" srcId="{00AE3833-F494-44E5-9E88-C5F5171AEB41}" destId="{DA14CB13-C51C-4A1E-A9D3-C6C1E94AC66B}" srcOrd="0" destOrd="0" presId="urn:microsoft.com/office/officeart/2005/8/layout/hList2"/>
    <dgm:cxn modelId="{C2C78737-8A1A-4BDE-90C3-742008458C5B}" type="presParOf" srcId="{00AE3833-F494-44E5-9E88-C5F5171AEB41}" destId="{4E190071-BC6B-4D25-9E99-7B40CCF19CBF}" srcOrd="1" destOrd="0" presId="urn:microsoft.com/office/officeart/2005/8/layout/hList2"/>
    <dgm:cxn modelId="{08D29B68-1E7B-4106-A607-12B048BADD3E}" type="presParOf" srcId="{00AE3833-F494-44E5-9E88-C5F5171AEB41}" destId="{B847965A-C869-494B-859C-A3F5B099FE97}" srcOrd="2" destOrd="0" presId="urn:microsoft.com/office/officeart/2005/8/layout/hList2"/>
    <dgm:cxn modelId="{83DEDEDA-11E2-4D4D-A267-9A59C3A342F5}" type="presParOf" srcId="{FFD3379D-4A8C-4B84-874B-DF9ACFE41164}" destId="{80B52EB3-B236-4719-BBDD-BE96D16D2969}" srcOrd="1" destOrd="0" presId="urn:microsoft.com/office/officeart/2005/8/layout/hList2"/>
    <dgm:cxn modelId="{4B540AF2-71C5-403A-9EC4-81CA4F35916F}" type="presParOf" srcId="{FFD3379D-4A8C-4B84-874B-DF9ACFE41164}" destId="{DE82FCB0-A1B5-470D-984D-C53FB88611A6}" srcOrd="2" destOrd="0" presId="urn:microsoft.com/office/officeart/2005/8/layout/hList2"/>
    <dgm:cxn modelId="{E1FB2B7B-286E-48AB-952F-50B25F83A531}" type="presParOf" srcId="{DE82FCB0-A1B5-470D-984D-C53FB88611A6}" destId="{75E8CC3C-A8D0-491B-87B4-65ED7174FA9E}" srcOrd="0" destOrd="0" presId="urn:microsoft.com/office/officeart/2005/8/layout/hList2"/>
    <dgm:cxn modelId="{ABA2F9C9-F7EA-44F9-8660-E27C06FCDCF9}" type="presParOf" srcId="{DE82FCB0-A1B5-470D-984D-C53FB88611A6}" destId="{451BAFA1-7E28-4CB6-99A9-E95D61946C6F}" srcOrd="1" destOrd="0" presId="urn:microsoft.com/office/officeart/2005/8/layout/hList2"/>
    <dgm:cxn modelId="{E57225EA-5A47-44A7-8605-C2F460EF2E10}" type="presParOf" srcId="{DE82FCB0-A1B5-470D-984D-C53FB88611A6}" destId="{42916D64-6959-48E2-9889-6D8A13250A06}"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965A-C869-494B-859C-A3F5B099FE97}">
      <dsp:nvSpPr>
        <dsp:cNvPr id="0" name=""/>
        <dsp:cNvSpPr/>
      </dsp:nvSpPr>
      <dsp:spPr>
        <a:xfrm rot="16200000">
          <a:off x="-1862012" y="2708555"/>
          <a:ext cx="4428807" cy="59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0681" bIns="0" numCol="1" spcCol="1270" anchor="t" anchorCtr="0">
          <a:noAutofit/>
        </a:bodyPr>
        <a:lstStyle/>
        <a:p>
          <a:pPr marL="0" lvl="0" indent="0" algn="r" defTabSz="1822450">
            <a:lnSpc>
              <a:spcPct val="90000"/>
            </a:lnSpc>
            <a:spcBef>
              <a:spcPct val="0"/>
            </a:spcBef>
            <a:spcAft>
              <a:spcPct val="35000"/>
            </a:spcAft>
            <a:buNone/>
          </a:pPr>
          <a:r>
            <a:rPr lang="nl-NL" sz="4100" kern="1200" dirty="0">
              <a:solidFill>
                <a:srgbClr val="005889"/>
              </a:solidFill>
              <a:latin typeface="Source Sans Pro" panose="020B0503030403020204" pitchFamily="34" charset="0"/>
              <a:ea typeface="Source Sans Pro" panose="020B0503030403020204" pitchFamily="34" charset="0"/>
            </a:rPr>
            <a:t>Depressie</a:t>
          </a:r>
        </a:p>
      </dsp:txBody>
      <dsp:txXfrm>
        <a:off x="-1862012" y="2708555"/>
        <a:ext cx="4428807" cy="590378"/>
      </dsp:txXfrm>
    </dsp:sp>
    <dsp:sp modelId="{4E190071-BC6B-4D25-9E99-7B40CCF19CBF}">
      <dsp:nvSpPr>
        <dsp:cNvPr id="0" name=""/>
        <dsp:cNvSpPr/>
      </dsp:nvSpPr>
      <dsp:spPr>
        <a:xfrm>
          <a:off x="534142" y="339573"/>
          <a:ext cx="3167586" cy="5328342"/>
        </a:xfrm>
        <a:prstGeom prst="rect">
          <a:avLst/>
        </a:prstGeom>
        <a:solidFill>
          <a:srgbClr val="00A195"/>
        </a:solidFill>
        <a:ln w="12700" cap="flat" cmpd="sng" algn="ctr">
          <a:solidFill>
            <a:srgbClr val="00A1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520681" rIns="199136" bIns="199136" numCol="1" spcCol="1270" anchor="t" anchorCtr="0">
          <a:noAutofit/>
        </a:bodyPr>
        <a:lstStyle/>
        <a:p>
          <a:pPr marL="285750" lvl="1" indent="-285750" algn="l" defTabSz="1244600">
            <a:lnSpc>
              <a:spcPct val="100000"/>
            </a:lnSpc>
            <a:spcBef>
              <a:spcPct val="0"/>
            </a:spcBef>
            <a:spcAft>
              <a:spcPct val="15000"/>
            </a:spcAft>
            <a:buChar char="•"/>
          </a:pPr>
          <a:endParaRPr lang="nl-NL" sz="2800" kern="1200" dirty="0">
            <a:latin typeface="Source Sans Pro" panose="020B0503030403020204" pitchFamily="34" charset="0"/>
            <a:ea typeface="Source Sans Pro" panose="020B0503030403020204" pitchFamily="34" charset="0"/>
          </a:endParaRPr>
        </a:p>
        <a:p>
          <a:pPr marL="285750" lvl="1" indent="-285750" algn="l" defTabSz="1244600">
            <a:lnSpc>
              <a:spcPct val="100000"/>
            </a:lnSpc>
            <a:spcBef>
              <a:spcPct val="0"/>
            </a:spcBef>
            <a:spcAft>
              <a:spcPct val="15000"/>
            </a:spcAft>
            <a:buChar char="•"/>
          </a:pPr>
          <a:r>
            <a:rPr lang="nl-NL" sz="2800" b="0" kern="1200" dirty="0">
              <a:solidFill>
                <a:schemeClr val="tx1"/>
              </a:solidFill>
              <a:latin typeface="Source Sans Pro" panose="020B0503030403020204" pitchFamily="34" charset="0"/>
              <a:ea typeface="Source Sans Pro" panose="020B0503030403020204" pitchFamily="34" charset="0"/>
            </a:rPr>
            <a:t>Initiatiefverlies</a:t>
          </a:r>
        </a:p>
        <a:p>
          <a:pPr marL="285750" lvl="1" indent="-285750" algn="l" defTabSz="1244600">
            <a:lnSpc>
              <a:spcPct val="100000"/>
            </a:lnSpc>
            <a:spcBef>
              <a:spcPct val="0"/>
            </a:spcBef>
            <a:spcAft>
              <a:spcPct val="15000"/>
            </a:spcAft>
            <a:buChar char="•"/>
          </a:pPr>
          <a:r>
            <a:rPr lang="nl-NL" sz="2800" b="0" kern="1200" dirty="0">
              <a:solidFill>
                <a:schemeClr val="tx1"/>
              </a:solidFill>
              <a:latin typeface="Source Sans Pro" panose="020B0503030403020204" pitchFamily="34" charset="0"/>
              <a:ea typeface="Source Sans Pro" panose="020B0503030403020204" pitchFamily="34" charset="0"/>
            </a:rPr>
            <a:t>Interesseverlies</a:t>
          </a:r>
        </a:p>
        <a:p>
          <a:pPr marL="285750" lvl="1" indent="-285750" algn="l" defTabSz="1244600">
            <a:lnSpc>
              <a:spcPct val="100000"/>
            </a:lnSpc>
            <a:spcBef>
              <a:spcPct val="0"/>
            </a:spcBef>
            <a:spcAft>
              <a:spcPct val="15000"/>
            </a:spcAft>
            <a:buChar char="•"/>
          </a:pPr>
          <a:r>
            <a:rPr lang="nl-NL" sz="2800" b="0" kern="1200" dirty="0">
              <a:solidFill>
                <a:schemeClr val="tx1"/>
              </a:solidFill>
              <a:latin typeface="Source Sans Pro" panose="020B0503030403020204" pitchFamily="34" charset="0"/>
              <a:ea typeface="Source Sans Pro" panose="020B0503030403020204" pitchFamily="34" charset="0"/>
            </a:rPr>
            <a:t>Minder contact</a:t>
          </a:r>
        </a:p>
        <a:p>
          <a:pPr marL="285750" lvl="1" indent="-285750" algn="l" defTabSz="1244600">
            <a:lnSpc>
              <a:spcPct val="100000"/>
            </a:lnSpc>
            <a:spcBef>
              <a:spcPct val="0"/>
            </a:spcBef>
            <a:spcAft>
              <a:spcPct val="15000"/>
            </a:spcAft>
            <a:buChar char="•"/>
          </a:pPr>
          <a:r>
            <a:rPr lang="nl-NL" sz="2800" b="0" kern="1200" dirty="0">
              <a:solidFill>
                <a:schemeClr val="bg1"/>
              </a:solidFill>
              <a:latin typeface="Source Sans Pro" panose="020B0503030403020204" pitchFamily="34" charset="0"/>
              <a:ea typeface="Source Sans Pro" panose="020B0503030403020204" pitchFamily="34" charset="0"/>
            </a:rPr>
            <a:t>Minder energie</a:t>
          </a:r>
        </a:p>
        <a:p>
          <a:pPr marL="285750" lvl="1" indent="-285750" algn="l" defTabSz="1244600">
            <a:lnSpc>
              <a:spcPct val="100000"/>
            </a:lnSpc>
            <a:spcBef>
              <a:spcPct val="0"/>
            </a:spcBef>
            <a:spcAft>
              <a:spcPct val="15000"/>
            </a:spcAft>
            <a:buChar char="•"/>
          </a:pPr>
          <a:r>
            <a:rPr lang="nl-NL" sz="2800" b="0" kern="1200" dirty="0">
              <a:solidFill>
                <a:schemeClr val="bg1"/>
              </a:solidFill>
              <a:latin typeface="Source Sans Pro" panose="020B0503030403020204" pitchFamily="34" charset="0"/>
              <a:ea typeface="Source Sans Pro" panose="020B0503030403020204" pitchFamily="34" charset="0"/>
            </a:rPr>
            <a:t>Stemmings-problemen</a:t>
          </a:r>
        </a:p>
        <a:p>
          <a:pPr marL="285750" lvl="1" indent="-285750" algn="l" defTabSz="1244600">
            <a:lnSpc>
              <a:spcPct val="100000"/>
            </a:lnSpc>
            <a:spcBef>
              <a:spcPct val="0"/>
            </a:spcBef>
            <a:spcAft>
              <a:spcPct val="15000"/>
            </a:spcAft>
            <a:buChar char="•"/>
          </a:pPr>
          <a:r>
            <a:rPr lang="nl-NL" sz="2800" b="0" kern="1200" dirty="0">
              <a:solidFill>
                <a:schemeClr val="bg1"/>
              </a:solidFill>
              <a:latin typeface="Source Sans Pro" panose="020B0503030403020204" pitchFamily="34" charset="0"/>
              <a:ea typeface="Source Sans Pro" panose="020B0503030403020204" pitchFamily="34" charset="0"/>
            </a:rPr>
            <a:t>Soms medicatie</a:t>
          </a:r>
        </a:p>
        <a:p>
          <a:pPr marL="285750" lvl="1" indent="-285750" algn="l" defTabSz="1244600">
            <a:lnSpc>
              <a:spcPct val="100000"/>
            </a:lnSpc>
            <a:spcBef>
              <a:spcPct val="0"/>
            </a:spcBef>
            <a:spcAft>
              <a:spcPct val="15000"/>
            </a:spcAft>
            <a:buChar char="•"/>
          </a:pPr>
          <a:endParaRPr lang="nl-NL" sz="2800" b="0" kern="1200" dirty="0">
            <a:solidFill>
              <a:schemeClr val="tx1"/>
            </a:solidFill>
          </a:endParaRPr>
        </a:p>
        <a:p>
          <a:pPr marL="285750" lvl="1" indent="-285750" algn="l" defTabSz="1244600">
            <a:lnSpc>
              <a:spcPct val="100000"/>
            </a:lnSpc>
            <a:spcBef>
              <a:spcPct val="0"/>
            </a:spcBef>
            <a:spcAft>
              <a:spcPct val="15000"/>
            </a:spcAft>
            <a:buChar char="•"/>
          </a:pPr>
          <a:endParaRPr lang="nl-NL" sz="2800" b="1" kern="1200" dirty="0">
            <a:solidFill>
              <a:schemeClr val="bg1"/>
            </a:solidFill>
          </a:endParaRPr>
        </a:p>
      </dsp:txBody>
      <dsp:txXfrm>
        <a:off x="534142" y="339573"/>
        <a:ext cx="3167586" cy="5328342"/>
      </dsp:txXfrm>
    </dsp:sp>
    <dsp:sp modelId="{DA14CB13-C51C-4A1E-A9D3-C6C1E94AC66B}">
      <dsp:nvSpPr>
        <dsp:cNvPr id="0" name=""/>
        <dsp:cNvSpPr/>
      </dsp:nvSpPr>
      <dsp:spPr>
        <a:xfrm>
          <a:off x="57201" y="10041"/>
          <a:ext cx="1180756" cy="11807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916D64-6959-48E2-9889-6D8A13250A06}">
      <dsp:nvSpPr>
        <dsp:cNvPr id="0" name=""/>
        <dsp:cNvSpPr/>
      </dsp:nvSpPr>
      <dsp:spPr>
        <a:xfrm rot="16200000">
          <a:off x="2523877" y="2708555"/>
          <a:ext cx="4428807" cy="59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0681" bIns="0" numCol="1" spcCol="1270" anchor="t" anchorCtr="0">
          <a:noAutofit/>
        </a:bodyPr>
        <a:lstStyle/>
        <a:p>
          <a:pPr marL="0" lvl="0" indent="0" algn="r" defTabSz="1822450">
            <a:lnSpc>
              <a:spcPct val="90000"/>
            </a:lnSpc>
            <a:spcBef>
              <a:spcPct val="0"/>
            </a:spcBef>
            <a:spcAft>
              <a:spcPct val="35000"/>
            </a:spcAft>
            <a:buNone/>
          </a:pPr>
          <a:r>
            <a:rPr lang="nl-NL" sz="4100" kern="1200" dirty="0">
              <a:solidFill>
                <a:srgbClr val="005889"/>
              </a:solidFill>
              <a:latin typeface="Source Sans Pro" panose="020B0503030403020204" pitchFamily="34" charset="0"/>
              <a:ea typeface="Source Sans Pro" panose="020B0503030403020204" pitchFamily="34" charset="0"/>
            </a:rPr>
            <a:t>Apathie</a:t>
          </a:r>
        </a:p>
      </dsp:txBody>
      <dsp:txXfrm>
        <a:off x="2523877" y="2708555"/>
        <a:ext cx="4428807" cy="590378"/>
      </dsp:txXfrm>
    </dsp:sp>
    <dsp:sp modelId="{451BAFA1-7E28-4CB6-99A9-E95D61946C6F}">
      <dsp:nvSpPr>
        <dsp:cNvPr id="0" name=""/>
        <dsp:cNvSpPr/>
      </dsp:nvSpPr>
      <dsp:spPr>
        <a:xfrm>
          <a:off x="4994049" y="366710"/>
          <a:ext cx="3133945" cy="5311247"/>
        </a:xfrm>
        <a:prstGeom prst="rect">
          <a:avLst/>
        </a:prstGeom>
        <a:solidFill>
          <a:srgbClr val="00A195"/>
        </a:solidFill>
        <a:ln w="12700" cap="flat" cmpd="sng" algn="ctr">
          <a:solidFill>
            <a:srgbClr val="00A1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520681" rIns="199136" bIns="199136" numCol="1" spcCol="1270" anchor="t" anchorCtr="0">
          <a:noAutofit/>
        </a:bodyPr>
        <a:lstStyle/>
        <a:p>
          <a:pPr marL="285750" lvl="1" indent="-285750" algn="l" defTabSz="1244600">
            <a:lnSpc>
              <a:spcPct val="100000"/>
            </a:lnSpc>
            <a:spcBef>
              <a:spcPct val="0"/>
            </a:spcBef>
            <a:spcAft>
              <a:spcPct val="15000"/>
            </a:spcAft>
            <a:buChar char="•"/>
          </a:pPr>
          <a:endParaRPr lang="nl-NL" sz="2800" kern="1200" dirty="0">
            <a:latin typeface="Source Sans Pro" panose="020B0503030403020204" pitchFamily="34" charset="0"/>
            <a:ea typeface="Source Sans Pro" panose="020B0503030403020204" pitchFamily="34" charset="0"/>
          </a:endParaRPr>
        </a:p>
        <a:p>
          <a:pPr marL="285750" lvl="1" indent="-285750" algn="l" defTabSz="1244600">
            <a:lnSpc>
              <a:spcPct val="100000"/>
            </a:lnSpc>
            <a:spcBef>
              <a:spcPct val="0"/>
            </a:spcBef>
            <a:spcAft>
              <a:spcPct val="15000"/>
            </a:spcAft>
            <a:buChar char="•"/>
          </a:pPr>
          <a:r>
            <a:rPr lang="nl-NL" sz="2800" kern="1200" dirty="0">
              <a:solidFill>
                <a:schemeClr val="tx1"/>
              </a:solidFill>
              <a:latin typeface="Source Sans Pro" panose="020B0503030403020204" pitchFamily="34" charset="0"/>
              <a:ea typeface="Source Sans Pro" panose="020B0503030403020204" pitchFamily="34" charset="0"/>
            </a:rPr>
            <a:t>Initiatiefverlies</a:t>
          </a:r>
        </a:p>
        <a:p>
          <a:pPr marL="285750" lvl="1" indent="-285750" algn="l" defTabSz="1244600">
            <a:lnSpc>
              <a:spcPct val="100000"/>
            </a:lnSpc>
            <a:spcBef>
              <a:spcPct val="0"/>
            </a:spcBef>
            <a:spcAft>
              <a:spcPct val="15000"/>
            </a:spcAft>
            <a:buChar char="•"/>
          </a:pPr>
          <a:r>
            <a:rPr lang="nl-NL" sz="2800" kern="1200" dirty="0">
              <a:solidFill>
                <a:schemeClr val="tx1"/>
              </a:solidFill>
              <a:latin typeface="Source Sans Pro" panose="020B0503030403020204" pitchFamily="34" charset="0"/>
              <a:ea typeface="Source Sans Pro" panose="020B0503030403020204" pitchFamily="34" charset="0"/>
            </a:rPr>
            <a:t>Interesseverlies</a:t>
          </a:r>
        </a:p>
        <a:p>
          <a:pPr marL="285750" lvl="1" indent="-285750" algn="l" defTabSz="1244600">
            <a:lnSpc>
              <a:spcPct val="100000"/>
            </a:lnSpc>
            <a:spcBef>
              <a:spcPct val="0"/>
            </a:spcBef>
            <a:spcAft>
              <a:spcPct val="15000"/>
            </a:spcAft>
            <a:buChar char="•"/>
          </a:pPr>
          <a:r>
            <a:rPr lang="nl-NL" sz="2800" kern="1200" dirty="0">
              <a:solidFill>
                <a:schemeClr val="tx1"/>
              </a:solidFill>
              <a:latin typeface="Source Sans Pro" panose="020B0503030403020204" pitchFamily="34" charset="0"/>
              <a:ea typeface="Source Sans Pro" panose="020B0503030403020204" pitchFamily="34" charset="0"/>
            </a:rPr>
            <a:t>Minder contact</a:t>
          </a:r>
        </a:p>
        <a:p>
          <a:pPr marL="285750" lvl="1" indent="-285750" algn="l" defTabSz="1244600">
            <a:lnSpc>
              <a:spcPct val="90000"/>
            </a:lnSpc>
            <a:spcBef>
              <a:spcPct val="0"/>
            </a:spcBef>
            <a:spcAft>
              <a:spcPct val="15000"/>
            </a:spcAft>
            <a:buChar char="•"/>
          </a:pPr>
          <a:r>
            <a:rPr lang="nl-NL" sz="2800" kern="1200" dirty="0">
              <a:latin typeface="Source Sans Pro" panose="020B0503030403020204" pitchFamily="34" charset="0"/>
              <a:ea typeface="Source Sans Pro" panose="020B0503030403020204" pitchFamily="34" charset="0"/>
            </a:rPr>
            <a:t>Minder actief</a:t>
          </a:r>
        </a:p>
        <a:p>
          <a:pPr marL="285750" lvl="1" indent="-285750" algn="l" defTabSz="1244600">
            <a:lnSpc>
              <a:spcPct val="90000"/>
            </a:lnSpc>
            <a:spcBef>
              <a:spcPct val="0"/>
            </a:spcBef>
            <a:spcAft>
              <a:spcPct val="15000"/>
            </a:spcAft>
            <a:buChar char="•"/>
          </a:pPr>
          <a:r>
            <a:rPr lang="nl-NL" sz="2800" kern="1200" dirty="0">
              <a:latin typeface="Source Sans Pro" panose="020B0503030403020204" pitchFamily="34" charset="0"/>
              <a:ea typeface="Source Sans Pro" panose="020B0503030403020204" pitchFamily="34" charset="0"/>
            </a:rPr>
            <a:t>Emotieverlies</a:t>
          </a:r>
        </a:p>
        <a:p>
          <a:pPr marL="285750" lvl="1" indent="-285750" algn="l" defTabSz="1244600">
            <a:lnSpc>
              <a:spcPct val="90000"/>
            </a:lnSpc>
            <a:spcBef>
              <a:spcPct val="0"/>
            </a:spcBef>
            <a:spcAft>
              <a:spcPct val="15000"/>
            </a:spcAft>
            <a:buChar char="•"/>
          </a:pPr>
          <a:r>
            <a:rPr lang="nl-NL" sz="2800" kern="1200" dirty="0">
              <a:latin typeface="Source Sans Pro" panose="020B0503030403020204" pitchFamily="34" charset="0"/>
              <a:ea typeface="Source Sans Pro" panose="020B0503030403020204" pitchFamily="34" charset="0"/>
            </a:rPr>
            <a:t>Geniet van fijne momenten</a:t>
          </a:r>
        </a:p>
        <a:p>
          <a:pPr marL="285750" lvl="1" indent="-285750" algn="l" defTabSz="1244600">
            <a:lnSpc>
              <a:spcPct val="90000"/>
            </a:lnSpc>
            <a:spcBef>
              <a:spcPct val="0"/>
            </a:spcBef>
            <a:spcAft>
              <a:spcPct val="15000"/>
            </a:spcAft>
            <a:buChar char="•"/>
          </a:pPr>
          <a:r>
            <a:rPr lang="nl-NL" sz="2800" kern="1200" dirty="0">
              <a:latin typeface="Source Sans Pro" panose="020B0503030403020204" pitchFamily="34" charset="0"/>
              <a:ea typeface="Source Sans Pro" panose="020B0503030403020204" pitchFamily="34" charset="0"/>
            </a:rPr>
            <a:t>Geen medicatie</a:t>
          </a:r>
        </a:p>
      </dsp:txBody>
      <dsp:txXfrm>
        <a:off x="4994049" y="366710"/>
        <a:ext cx="3133945" cy="5311247"/>
      </dsp:txXfrm>
    </dsp:sp>
    <dsp:sp modelId="{75E8CC3C-A8D0-491B-87B4-65ED7174FA9E}">
      <dsp:nvSpPr>
        <dsp:cNvPr id="0" name=""/>
        <dsp:cNvSpPr/>
      </dsp:nvSpPr>
      <dsp:spPr>
        <a:xfrm>
          <a:off x="4606378" y="5"/>
          <a:ext cx="1180756" cy="11807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5229-AF1E-754F-9330-288F0398EA89}" type="datetimeFigureOut">
              <a:rPr lang="nl-NL" smtClean="0"/>
              <a:t>24-4-2024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8883B-0822-CA42-BF99-57531F389CD2}" type="slidenum">
              <a:rPr lang="nl-NL" smtClean="0"/>
              <a:t>‹nr.›</a:t>
            </a:fld>
            <a:endParaRPr lang="nl-NL"/>
          </a:p>
        </p:txBody>
      </p:sp>
    </p:spTree>
    <p:extLst>
      <p:ext uri="{BB962C8B-B14F-4D97-AF65-F5344CB8AC3E}">
        <p14:creationId xmlns:p14="http://schemas.microsoft.com/office/powerpoint/2010/main" val="417774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200"/>
              </a:spcBef>
            </a:pPr>
            <a:r>
              <a:rPr lang="nl-NL" sz="1800" b="1" i="0"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Bekijk nu eerst de animatie over apathie.  </a:t>
            </a:r>
          </a:p>
          <a:p>
            <a:pPr>
              <a:lnSpc>
                <a:spcPct val="115000"/>
              </a:lnSpc>
              <a:spcBef>
                <a:spcPts val="200"/>
              </a:spcBef>
            </a:pPr>
            <a:r>
              <a:rPr lang="nl-NL" sz="1800" b="1" i="0"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Bedenk daarna wat je al weet over apathie.</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pPr>
            <a:r>
              <a:rPr lang="nl-NL" sz="1800" b="1" i="1"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Vraag:</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pPr>
            <a:r>
              <a:rPr lang="nl-NL" sz="1800" b="1" i="1" dirty="0">
                <a:solidFill>
                  <a:srgbClr val="2F5496"/>
                </a:solidFill>
                <a:effectLst/>
                <a:latin typeface="Source Sans Pro" panose="020B0503030403020204" pitchFamily="34" charset="0"/>
                <a:ea typeface="Calibri" panose="020F0502020204030204" pitchFamily="34" charset="0"/>
                <a:cs typeface="Times New Roman" panose="02020603050405020304" pitchFamily="18" charset="0"/>
              </a:rPr>
              <a:t>Wat weet je al over apathie?</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a:t>
            </a:fld>
            <a:endParaRPr lang="nl-NL"/>
          </a:p>
        </p:txBody>
      </p:sp>
    </p:spTree>
    <p:extLst>
      <p:ext uri="{BB962C8B-B14F-4D97-AF65-F5344CB8AC3E}">
        <p14:creationId xmlns:p14="http://schemas.microsoft.com/office/powerpoint/2010/main" val="408492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kern="100" dirty="0">
                <a:effectLst/>
                <a:latin typeface="Calibri" panose="020F0502020204030204" pitchFamily="34" charset="0"/>
                <a:ea typeface="Calibri" panose="020F0502020204030204" pitchFamily="34" charset="0"/>
                <a:cs typeface="Times New Roman" panose="02020603050405020304" pitchFamily="18" charset="0"/>
              </a:rPr>
              <a:t>Apathie: mevrouw van Doezelen</a:t>
            </a: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We komen weer even terug bij  mevrouw van Doezelen uit het begin. Mevrouw is besproken in het multidisciplinaire overleg. Daaruit is naar voren gekomen dat ze apathie bij dementie heeft. Ze voldoet aan alle diagnostische criteria van apathie bij dementie (weet je ze nog?). Mevrouw van Doezelen kan er niets aan doen dat ze haar koffie koud laat worden, dat ze nergens op reageert en dat ze weinig emoties laat zien. Ze </a:t>
            </a:r>
            <a:r>
              <a:rPr lang="nl-NL" sz="1200" u="sng" kern="100" dirty="0">
                <a:effectLst/>
                <a:latin typeface="Calibri" panose="020F0502020204030204" pitchFamily="34" charset="0"/>
                <a:ea typeface="Calibri" panose="020F0502020204030204" pitchFamily="34" charset="0"/>
                <a:cs typeface="Times New Roman" panose="02020603050405020304" pitchFamily="18" charset="0"/>
              </a:rPr>
              <a:t>wil misschien </a:t>
            </a: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wel maar door de apathie </a:t>
            </a:r>
            <a:r>
              <a:rPr lang="nl-NL" sz="1200" u="sng" kern="100" dirty="0">
                <a:effectLst/>
                <a:latin typeface="Calibri" panose="020F0502020204030204" pitchFamily="34" charset="0"/>
                <a:ea typeface="Calibri" panose="020F0502020204030204" pitchFamily="34" charset="0"/>
                <a:cs typeface="Times New Roman" panose="02020603050405020304" pitchFamily="18" charset="0"/>
              </a:rPr>
              <a:t>kan </a:t>
            </a: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ze dit niet meer zelf.  Van de psycholoog hoor je dat de apathie onderbroken moet worden. Er moet een Plezierige Activiteiten Plan Apathie worden opgesteld en uitgevoerd.</a:t>
            </a:r>
          </a:p>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In het praktijkdeel van deze les leer je hoe je dat doet.</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10</a:t>
            </a:fld>
            <a:endParaRPr lang="nl-NL"/>
          </a:p>
        </p:txBody>
      </p:sp>
    </p:spTree>
    <p:extLst>
      <p:ext uri="{BB962C8B-B14F-4D97-AF65-F5344CB8AC3E}">
        <p14:creationId xmlns:p14="http://schemas.microsoft.com/office/powerpoint/2010/main" val="137473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Wil je meer weten? Kijk dan eens op de toolspagina van SABA en SABA-Thuis. Of op de websites van alzheimer </a:t>
            </a:r>
            <a:r>
              <a:rPr lang="nl-NL" dirty="0" err="1"/>
              <a:t>nederland</a:t>
            </a:r>
            <a:r>
              <a:rPr lang="nl-NL" dirty="0"/>
              <a:t> of zorg voor beter.</a:t>
            </a: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11</a:t>
            </a:fld>
            <a:endParaRPr lang="nl-NL"/>
          </a:p>
        </p:txBody>
      </p:sp>
    </p:spTree>
    <p:extLst>
      <p:ext uri="{BB962C8B-B14F-4D97-AF65-F5344CB8AC3E}">
        <p14:creationId xmlns:p14="http://schemas.microsoft.com/office/powerpoint/2010/main" val="80361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Apathie: een vorm van probleemgedrag bij dementie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is één van de meest voorkomende vormen van probleemgedrag bij dementie. Ongeveer de helft van alle mensen met dementie, heeft apathie. Toch is apathie bij veel zorgverleners, zowel thuis als in zorgorganisaties niet zo bekend.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a:t>
            </a:fld>
            <a:endParaRPr lang="nl-NL"/>
          </a:p>
        </p:txBody>
      </p:sp>
    </p:spTree>
    <p:extLst>
      <p:ext uri="{BB962C8B-B14F-4D97-AF65-F5344CB8AC3E}">
        <p14:creationId xmlns:p14="http://schemas.microsoft.com/office/powerpoint/2010/main" val="414594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Apathie: een voorbeeld</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Maar wat is apathie bij dementie nu eigenlijk? Misschien herken je mevrouw van Doezelen: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Mevrouw van Doezelen woont op de PG afdeling van een verpleeghuis. Ze lijkt een hele ‘makkelijke’ zorgvrager, ze vraagt geen aandacht. Ze zit de hele dag voor zich uit te kijken in de stoel. Ze heeft  een rollator,  maar ze loopt daar eigenlijk nooit uit zichzelf een stukje mee. Als je mevrouw van Doezelen wat vraagt, komt er bijna geen reactie. Je ziet niet of ze trek heeft of dorst. Het kopje koffie dat je voor haar neer zet staat daar tegen lunchtijd nog steeds. Als een vrijwilligster mevrouw van Doezelen komt ophalen voor een activiteit reageert ze nauwelijks. Het lijkt of ze geen interesse heeft om mee te doen. Als je ‘s avonds in haar kamer komt om haar te helpen zit ze daar in het donker, ze heeft geen lampje aangedaan toen het buiten schemerig werd. Je hebt geen idee wat er in het hoofd van mevrouw van Doezelen omgaat. Het lijkt of ze gewoon nergens zin in heeft.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3</a:t>
            </a:fld>
            <a:endParaRPr lang="nl-NL"/>
          </a:p>
        </p:txBody>
      </p:sp>
    </p:spTree>
    <p:extLst>
      <p:ext uri="{BB962C8B-B14F-4D97-AF65-F5344CB8AC3E}">
        <p14:creationId xmlns:p14="http://schemas.microsoft.com/office/powerpoint/2010/main" val="144129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(Diagnostische criteria voor apathie bij cognitieve stoornissen /dementie)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Hoe weet je nu of iemand apathie heeft?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Hiervoor zijn diagnostische criteria opgesteld.</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ligt natuurlijk voor de hand, maar een eerste vereiste is dat iemand een cognitieve stoornis of dementie heeft. Een cognitieve stoornis is een stoornis in het denkvermogen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Daarnaast gaat het om:</a:t>
            </a:r>
          </a:p>
          <a:p>
            <a:pPr marL="342900" lvl="0" indent="-342900">
              <a:lnSpc>
                <a:spcPct val="107000"/>
              </a:lnSpc>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een afname van initiatief, interesse en/of emotionele reactie, </a:t>
            </a:r>
          </a:p>
          <a:p>
            <a:pPr marL="342900" lvl="0" indent="-342900">
              <a:lnSpc>
                <a:spcPct val="107000"/>
              </a:lnSpc>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Die langdurig of vaak aanwezig is, gedurende minimaal 4 weken en een verandering is ten opzichte van eerder</a:t>
            </a:r>
          </a:p>
          <a:p>
            <a:pPr marL="342900" lvl="0" indent="-342900">
              <a:lnSpc>
                <a:spcPct val="107000"/>
              </a:lnSpc>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Zonder andere oorzaak.</a:t>
            </a:r>
          </a:p>
          <a:p>
            <a:pPr marL="342900" lvl="0" indent="-342900">
              <a:lnSpc>
                <a:spcPct val="107000"/>
              </a:lnSpc>
              <a:spcAft>
                <a:spcPts val="800"/>
              </a:spcAft>
              <a:buFont typeface="Symbol" panose="05050102010706020507" pitchFamily="18" charset="2"/>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En die leidt tot een beperking op persoonlijk,  sociaal of ander vlak. Bijvoorbeeld verminderde zelfzorg of  het niet meer goed kunnen invullen van de eigen dag</a:t>
            </a:r>
          </a:p>
          <a:p>
            <a:pPr>
              <a:lnSpc>
                <a:spcPct val="107000"/>
              </a:lnSpc>
              <a:spcAft>
                <a:spcPts val="800"/>
              </a:spcAft>
            </a:pP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4</a:t>
            </a:fld>
            <a:endParaRPr lang="nl-NL"/>
          </a:p>
        </p:txBody>
      </p:sp>
    </p:spTree>
    <p:extLst>
      <p:ext uri="{BB962C8B-B14F-4D97-AF65-F5344CB8AC3E}">
        <p14:creationId xmlns:p14="http://schemas.microsoft.com/office/powerpoint/2010/main" val="1877314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Oorzaken van apathie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kan verschillende oorzaken hebben. Meestal ontstaat het door de dementie zelf.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Maar soms zijn er ook andere oorzaken voor de apathie. De omgeving kan een rol spelen in het gedrag van iemand, waardoor het lijkt of er sprake is van apathie. Soms zijn er te weinig prikkels. Iemand die in zijn eentje in een stille kamer zit krijgt te weinig prikkels. Maar ook tevéél prikkels is niet goed. Iemand die zelf niet weg kan uit een té drukke ruimte trekt zich soms terug in zichzelf. </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komt ook regelmatig voor bij ziekte, pijn of een delier. In dat geval is het belangrijk de achterliggende oorzaak gericht te behandelen.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Slechtziendheid of slechthorendheid maken het moeilijk om contact te maken. Daardoor kan het lijken of een iemand apathisch is. Dan zou het kunnen helpen om een nieuwe bril of gehoorapparaat te proberen.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kan ook komen door rouw en verdriet, waardoor iemand zich een tijdje terugtrekt.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Ook medicijnen kunnen een oorzaak zijn. Soms worden mensen suf door een bijwerking van medicijnen. Dit kan lijken op apathie.  Het is daarom belangrijk de zorgvrager goed te observeren als medicatie gewijzigd wordt.</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Tot slot kan het lastig zijn om depressie en apathie te onderscheiden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5</a:t>
            </a:fld>
            <a:endParaRPr lang="nl-NL"/>
          </a:p>
        </p:txBody>
      </p:sp>
    </p:spTree>
    <p:extLst>
      <p:ext uri="{BB962C8B-B14F-4D97-AF65-F5344CB8AC3E}">
        <p14:creationId xmlns:p14="http://schemas.microsoft.com/office/powerpoint/2010/main" val="55312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Hoe weet je dat er sprake is van apathie of een depressie?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Bij een depressie kan ook apathisch gedrag voorkomen. Dit maakt het lastig om onderscheid te maken tussen een depressie en apathie.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 beide gevallen is er sprake van vermindering of verlies van initiatief en interesse en minder sociaal contact.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Iemand met een depressie heeft meestal ook weinig energie. Iemand met apathie is minder actief en heeft letterlijk en figuurlijk hulp nodig om in beweging te komen. Maar dit is niet het gevolg van een gebrek aan energie.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Iemand met een depressie heeft ook altijd last van stemmingsproblemen zoals somberheid, verdriet of schuldgevoelens.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Terwijl Iemand met apathie zeker nog genieten van fijne momenten, al kan het wel lastig zijn dit te herkennen.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Een depressie moet altijd worden behandeld, soms schrijft de arts medicijnen voor.</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bij dementie kan je niet met medicijnen behandelen, maar het is wel belangrijk het te onderbreken!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6</a:t>
            </a:fld>
            <a:endParaRPr lang="nl-NL"/>
          </a:p>
        </p:txBody>
      </p:sp>
    </p:spTree>
    <p:extLst>
      <p:ext uri="{BB962C8B-B14F-4D97-AF65-F5344CB8AC3E}">
        <p14:creationId xmlns:p14="http://schemas.microsoft.com/office/powerpoint/2010/main" val="321522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Veranderingen in de hersenen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Bij apathie is er schade aan de hersenen. Hoe de hersenen beschadigen, hangt af van de aandoening van de zorgvrager. Bij de ziekte van Alzheimer beschadigen de hersencellen zelf, doordat er in de cellen bepaalde eiwitten klonteren, en er kluwen van eiwittenstrengen ontstaan. Bij een hersenbloeding beschadigen de hersencellen doordat ze minder doorbloed raken en afsterven.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Als de schade in het hersengebied aan de voorkant zit, de frontaalkwab, (zie de blauwe en groene vlakken op het plaatje)dan kan iemand minder goed of geen initiatief nemen of interesse tonen.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Zit de schade dieper in de hersengebieden, het subcorticale gebied,  (zie rode, gele en paarse vlakken op het plaatje) dan heeft iemand moeite met het reguleren van emoties en het uitvoeren van bewegingen.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Bij apathie communiceren deze voorste en dieper gelegen hersengebieden minder goed met elkaar.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Iemand met apathie heeft een ander nodig om tot actie te komen, "je bent als het ware de startmotor, je zorgt dat de motor gaat draaien en de auto kan rijden”. Door de persoon met apathie te stimuleren activeer je diens hersenen, je helpt iemand de drempel over om tot actie te komen. Iemand maakt iets mee! Dit noemen we het </a:t>
            </a:r>
            <a:r>
              <a:rPr lang="nl-NL" sz="1800" u="sng" kern="100" dirty="0">
                <a:effectLst/>
                <a:latin typeface="Calibri" panose="020F0502020204030204" pitchFamily="34" charset="0"/>
                <a:ea typeface="Calibri" panose="020F0502020204030204" pitchFamily="34" charset="0"/>
                <a:cs typeface="Times New Roman" panose="02020603050405020304" pitchFamily="18" charset="0"/>
              </a:rPr>
              <a:t>onderbreken van apathie</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Hierdoor stimuleer je het welbevinden van iemand met apathie.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Jij bent dus nodig om iemand met apathie te ondersteunen en voor actie te zorgen.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7</a:t>
            </a:fld>
            <a:endParaRPr lang="nl-NL"/>
          </a:p>
        </p:txBody>
      </p:sp>
    </p:spTree>
    <p:extLst>
      <p:ext uri="{BB962C8B-B14F-4D97-AF65-F5344CB8AC3E}">
        <p14:creationId xmlns:p14="http://schemas.microsoft.com/office/powerpoint/2010/main" val="295272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Hoe vaak komt apathie voor (prevalentie)</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is één van de meest voorkomende vormen van probleemgedrag bij dementie. Van alle mensen met een voorstadium van de ziekte van alzheimer (dit noemen we MCI) krijgt ongeveer 25% ook apathie. Bij mensen met beginnende ziekte van Alzheimer is dat 54% en bij gevorderde  ziekte van Alzheimer ligt het percentage rond de 59%. De kans is dus groot dat jij als zorgverlener te maken krijgt met zorgvragers die behalve dementie ook apathie hebben.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8</a:t>
            </a:fld>
            <a:endParaRPr lang="nl-NL"/>
          </a:p>
        </p:txBody>
      </p:sp>
    </p:spTree>
    <p:extLst>
      <p:ext uri="{BB962C8B-B14F-4D97-AF65-F5344CB8AC3E}">
        <p14:creationId xmlns:p14="http://schemas.microsoft.com/office/powerpoint/2010/main" val="3557773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Apathie bij dementie; gevolgen</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Apathie heeft negatieve gevolgen voor de gezondheid en zelfstandigheid van degene met dementie. Mensen met apathie kunnen geestelijk en lichamelijk sneller achteruitgaan. Ook hebben zij vaak moeite om zichzelf te verzorgen en moeite met hun daginvulling.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Voor partners, familie en andere naasten kan apathie erg belastend zijn. Hierdoor wordt iemand met apathie vaak eerder opgenomen in het verpleeghuis. Ook is er door de apathie een groter risico op overlijden. Doordat iemand met apathie weinig of geen initiatief neemt en weinig reageert kunnen naasten zich machteloos, gefrustreerd of boos voelen.  Ook laat iemand met apathie weinig emotie zien. Hierdoor weet je als naaste of zorgverlener niet of je het goed doet. Het is niet zo dat iemand met apathie dingen expres niet doet of niet laat zien.  Het zit simpelweg niet in iemands hoofd.</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Dit komt omdat apathie een gevolg is van veranderingen in de hersenen.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is geen onwil, iemand  </a:t>
            </a:r>
            <a:r>
              <a:rPr lang="nl-NL" sz="1800" i="1" u="sng" kern="100" dirty="0">
                <a:effectLst/>
                <a:latin typeface="Calibri" panose="020F0502020204030204" pitchFamily="34" charset="0"/>
                <a:ea typeface="Calibri" panose="020F0502020204030204" pitchFamily="34" charset="0"/>
                <a:cs typeface="Times New Roman" panose="02020603050405020304" pitchFamily="18" charset="0"/>
              </a:rPr>
              <a:t>kan het niet</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is daarom belangrijk dat jij als zorgverlener weet wat apathie is, hoe je het kunt opmerken, onderzoeken en onderbreken. </a:t>
            </a:r>
          </a:p>
          <a:p>
            <a:pPr>
              <a:lnSpc>
                <a:spcPct val="115000"/>
              </a:lnSpc>
              <a:spcBef>
                <a:spcPts val="200"/>
              </a:spcBef>
            </a:pPr>
            <a:r>
              <a:rPr lang="nl-NL" sz="1800" b="1" i="1"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Opdracht: Wat doet de apathie van de zorgvrager met jou?.</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pPr>
            <a:r>
              <a:rPr lang="nl-NL" sz="1800" b="1" i="1"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Laat de studenten hier over nadenken of  opschrijven.</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pPr>
            <a:r>
              <a:rPr lang="nl-NL" sz="1800" b="1" i="1"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Bespreek met de studenten wat ze bedacht/ opgeschreven hebben.</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200"/>
              </a:spcBef>
            </a:pPr>
            <a:r>
              <a:rPr lang="nl-NL" sz="1800" b="1" i="1" dirty="0">
                <a:solidFill>
                  <a:srgbClr val="2F5496"/>
                </a:solidFill>
                <a:effectLst/>
                <a:latin typeface="Source Sans Pro" panose="020B0503030403020204" pitchFamily="34" charset="0"/>
                <a:ea typeface="Times New Roman" panose="02020603050405020304" pitchFamily="18" charset="0"/>
                <a:cs typeface="Arial" panose="020B0604020202020204" pitchFamily="34" charset="0"/>
              </a:rPr>
              <a:t>Omgaan met iemand met apathie kan moeilijk zijn. Het kan gevoelens van machteloos of irritatie oproepen. Hoe gaan de studenten er in hun werk mee om? Belangrijk om dit met collega’s en andere disciplines te bespreken en te delen.</a:t>
            </a:r>
            <a:endParaRPr lang="nl-NL"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9</a:t>
            </a:fld>
            <a:endParaRPr lang="nl-NL"/>
          </a:p>
        </p:txBody>
      </p:sp>
    </p:spTree>
    <p:extLst>
      <p:ext uri="{BB962C8B-B14F-4D97-AF65-F5344CB8AC3E}">
        <p14:creationId xmlns:p14="http://schemas.microsoft.com/office/powerpoint/2010/main" val="702036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24-4-2024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7141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24-4-2024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2572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rtscherm">
    <p:bg>
      <p:bgPr>
        <a:solidFill>
          <a:schemeClr val="bg1">
            <a:alpha val="28000"/>
          </a:schemeClr>
        </a:solidFill>
        <a:effectLst/>
      </p:bgPr>
    </p:bg>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17799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138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86564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ighlight">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2338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24-4-2024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9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24-4-2024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34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564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24-4-2024</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786426117"/>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72" r:id="rId3"/>
    <p:sldLayoutId id="2147483666" r:id="rId4"/>
    <p:sldLayoutId id="2147483665" r:id="rId5"/>
    <p:sldLayoutId id="2147483669" r:id="rId6"/>
    <p:sldLayoutId id="2147483670" r:id="rId7"/>
    <p:sldLayoutId id="2147483671" r:id="rId8"/>
    <p:sldLayoutId id="214748367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www.zorgvoorbeter.nl/" TargetMode="External"/><Relationship Id="rId5" Type="http://schemas.openxmlformats.org/officeDocument/2006/relationships/hyperlink" Target="http://www.alzheimernederland.nl/" TargetMode="External"/><Relationship Id="rId4" Type="http://schemas.openxmlformats.org/officeDocument/2006/relationships/hyperlink" Target="http://www.ukonnetwerk.nl/themas/dementie-op-oudere-leeftijd/SAB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0781CE62-3128-C6CF-3EA3-734427F97C6F}"/>
              </a:ext>
            </a:extLst>
          </p:cNvPr>
          <p:cNvPicPr>
            <a:picLocks noChangeAspect="1"/>
          </p:cNvPicPr>
          <p:nvPr/>
        </p:nvPicPr>
        <p:blipFill>
          <a:blip r:embed="rId3"/>
          <a:srcRect l="12" r="12"/>
          <a:stretch>
            <a:fillRect/>
          </a:stretch>
        </p:blipFill>
        <p:spPr>
          <a:xfrm>
            <a:off x="0" y="0"/>
            <a:ext cx="12192000" cy="6858000"/>
          </a:xfrm>
          <a:prstGeom prst="rect">
            <a:avLst/>
          </a:prstGeom>
        </p:spPr>
      </p:pic>
      <p:pic>
        <p:nvPicPr>
          <p:cNvPr id="6" name="Afbeelding 5" descr="Afbeelding met tekenfilm&#10;&#10;Automatisch gegenereerde beschrijving">
            <a:extLst>
              <a:ext uri="{FF2B5EF4-FFF2-40B4-BE49-F238E27FC236}">
                <a16:creationId xmlns:a16="http://schemas.microsoft.com/office/drawing/2014/main" id="{D26DB9A2-A044-FC05-EF9A-5CDCAB0C0DC7}"/>
              </a:ext>
            </a:extLst>
          </p:cNvPr>
          <p:cNvPicPr>
            <a:picLocks noChangeAspect="1"/>
          </p:cNvPicPr>
          <p:nvPr/>
        </p:nvPicPr>
        <p:blipFill>
          <a:blip r:embed="rId4"/>
          <a:stretch>
            <a:fillRect/>
          </a:stretch>
        </p:blipFill>
        <p:spPr>
          <a:xfrm>
            <a:off x="3986213" y="1984384"/>
            <a:ext cx="6098391" cy="4044941"/>
          </a:xfrm>
          <a:prstGeom prst="rect">
            <a:avLst/>
          </a:prstGeom>
        </p:spPr>
      </p:pic>
      <p:pic>
        <p:nvPicPr>
          <p:cNvPr id="7" name="Afbeelding 6" descr="Afbeelding met tekst, Lettertype, Graphics, schermopname&#10;&#10;Automatisch gegenereerde beschrijving">
            <a:extLst>
              <a:ext uri="{FF2B5EF4-FFF2-40B4-BE49-F238E27FC236}">
                <a16:creationId xmlns:a16="http://schemas.microsoft.com/office/drawing/2014/main" id="{8DA095F1-61CD-4EA6-55CC-E145752875DF}"/>
              </a:ext>
            </a:extLst>
          </p:cNvPr>
          <p:cNvPicPr>
            <a:picLocks noChangeAspect="1"/>
          </p:cNvPicPr>
          <p:nvPr/>
        </p:nvPicPr>
        <p:blipFill>
          <a:blip r:embed="rId5"/>
          <a:stretch>
            <a:fillRect/>
          </a:stretch>
        </p:blipFill>
        <p:spPr>
          <a:xfrm>
            <a:off x="10597895" y="109557"/>
            <a:ext cx="1431343" cy="1634461"/>
          </a:xfrm>
          <a:prstGeom prst="rect">
            <a:avLst/>
          </a:prstGeom>
        </p:spPr>
      </p:pic>
      <p:sp>
        <p:nvSpPr>
          <p:cNvPr id="12" name="Tekstvak 11">
            <a:extLst>
              <a:ext uri="{FF2B5EF4-FFF2-40B4-BE49-F238E27FC236}">
                <a16:creationId xmlns:a16="http://schemas.microsoft.com/office/drawing/2014/main" id="{B54BE45C-DFA1-3165-A663-259474E83BD7}"/>
              </a:ext>
            </a:extLst>
          </p:cNvPr>
          <p:cNvSpPr txBox="1"/>
          <p:nvPr/>
        </p:nvSpPr>
        <p:spPr>
          <a:xfrm>
            <a:off x="3986213" y="5572125"/>
            <a:ext cx="914400" cy="91440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2" name="Tekstvak 1">
            <a:extLst>
              <a:ext uri="{FF2B5EF4-FFF2-40B4-BE49-F238E27FC236}">
                <a16:creationId xmlns:a16="http://schemas.microsoft.com/office/drawing/2014/main" id="{F4C2F6E5-44F7-B903-6485-378BC247B6BE}"/>
              </a:ext>
            </a:extLst>
          </p:cNvPr>
          <p:cNvSpPr txBox="1"/>
          <p:nvPr/>
        </p:nvSpPr>
        <p:spPr>
          <a:xfrm>
            <a:off x="2955364" y="6486525"/>
            <a:ext cx="914400" cy="914400"/>
          </a:xfrm>
          <a:prstGeom prst="rect">
            <a:avLst/>
          </a:prstGeom>
          <a:noFill/>
        </p:spPr>
        <p:txBody>
          <a:bodyPr wrap="none" rtlCol="0">
            <a:noAutofit/>
          </a:bodyPr>
          <a:lstStyle/>
          <a:p>
            <a:pPr algn="l">
              <a:lnSpc>
                <a:spcPct val="90000"/>
              </a:lnSpc>
              <a:spcBef>
                <a:spcPts val="1000"/>
              </a:spcBef>
            </a:pPr>
            <a:r>
              <a:rPr lang="nl-NL" sz="800" dirty="0">
                <a:effectLst/>
                <a:latin typeface="Source Sans Pro" panose="020B0503030403020204" pitchFamily="34" charset="0"/>
                <a:ea typeface="Source Sans Pro" panose="020B0503030403020204" pitchFamily="34" charset="0"/>
              </a:rPr>
              <a:t>©2024, UKON, </a:t>
            </a:r>
            <a:r>
              <a:rPr lang="nl-NL" sz="800" dirty="0">
                <a:latin typeface="Source Sans Pro" panose="020B0503030403020204" pitchFamily="34" charset="0"/>
                <a:ea typeface="Source Sans Pro" panose="020B0503030403020204" pitchFamily="34" charset="0"/>
              </a:rPr>
              <a:t>ROC Nijmegen</a:t>
            </a:r>
            <a:r>
              <a:rPr lang="nl-NL" sz="800" dirty="0">
                <a:effectLst/>
                <a:latin typeface="Source Sans Pro" panose="020B0503030403020204" pitchFamily="34" charset="0"/>
                <a:ea typeface="Source Sans Pro" panose="020B0503030403020204" pitchFamily="34" charset="0"/>
              </a:rPr>
              <a:t>. Dit materiaal is ontwikkeld voor onderwijsdoeleinden. Niets hiervan mag worden gewijzigd zonder nadrukkelijke toestemming van de rechthebbenden.</a:t>
            </a:r>
            <a:r>
              <a:rPr lang="nl-NL" sz="1800" b="1" dirty="0">
                <a:effectLst/>
                <a:latin typeface="Calibri" panose="020F0502020204030204" pitchFamily="34" charset="0"/>
              </a:rPr>
              <a:t> </a:t>
            </a:r>
            <a:endParaRPr lang="nl-NL"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6040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3" name="Titel 1">
            <a:extLst>
              <a:ext uri="{FF2B5EF4-FFF2-40B4-BE49-F238E27FC236}">
                <a16:creationId xmlns:a16="http://schemas.microsoft.com/office/drawing/2014/main" id="{6C6EDB2A-361E-D782-A6D3-1C9A3604003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Mevrouw van Doezelen</a:t>
            </a:r>
          </a:p>
        </p:txBody>
      </p:sp>
      <p:sp>
        <p:nvSpPr>
          <p:cNvPr id="6" name="Tijdelijke aanduiding voor inhoud 2">
            <a:extLst>
              <a:ext uri="{FF2B5EF4-FFF2-40B4-BE49-F238E27FC236}">
                <a16:creationId xmlns:a16="http://schemas.microsoft.com/office/drawing/2014/main" id="{B9EE9140-8DFF-41CF-00FC-7914054970A1}"/>
              </a:ext>
            </a:extLst>
          </p:cNvPr>
          <p:cNvSpPr txBox="1">
            <a:spLocks/>
          </p:cNvSpPr>
          <p:nvPr/>
        </p:nvSpPr>
        <p:spPr>
          <a:xfrm>
            <a:off x="8028242" y="1822450"/>
            <a:ext cx="3314982"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algn="l">
              <a:lnSpc>
                <a:spcPct val="90000"/>
              </a:lnSpc>
              <a:spcBef>
                <a:spcPts val="1000"/>
              </a:spcBef>
            </a:pPr>
            <a:endParaRPr lang="nl-NL" sz="2800"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Mevrouw van Doezelen</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- 81 jaar</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Weduwe, 2 kinderen</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PG afdeling </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Loopt met rollator</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”Makkelijke” bewoner</a:t>
            </a:r>
          </a:p>
          <a:p>
            <a:pPr>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a:t>
            </a:r>
            <a:r>
              <a:rPr lang="nl-NL" sz="2400" b="1" dirty="0">
                <a:solidFill>
                  <a:srgbClr val="005889"/>
                </a:solidFill>
                <a:latin typeface="Source Sans Pro" panose="020B0503030403020204" pitchFamily="34" charset="0"/>
                <a:ea typeface="Source Sans Pro" panose="020B0503030403020204" pitchFamily="34" charset="0"/>
              </a:rPr>
              <a:t>Apathie bij dementie! </a:t>
            </a:r>
          </a:p>
          <a:p>
            <a:pPr algn="l">
              <a:lnSpc>
                <a:spcPct val="90000"/>
              </a:lnSpc>
              <a:spcBef>
                <a:spcPts val="1000"/>
              </a:spcBef>
            </a:pPr>
            <a:endParaRPr lang="nl-NL" sz="2400" dirty="0">
              <a:solidFill>
                <a:srgbClr val="005889"/>
              </a:solidFill>
              <a:latin typeface="Source Sans Pro" panose="020B0503030403020204" pitchFamily="34" charset="0"/>
              <a:ea typeface="Source Sans Pro" panose="020B0503030403020204" pitchFamily="34" charset="0"/>
            </a:endParaRPr>
          </a:p>
        </p:txBody>
      </p:sp>
      <p:pic>
        <p:nvPicPr>
          <p:cNvPr id="2" name="Afbeelding 1" descr="Afbeelding met tekenfilm, tekening, schets, Tekenfilm&#10;&#10;Automatisch gegenereerde beschrijving">
            <a:extLst>
              <a:ext uri="{FF2B5EF4-FFF2-40B4-BE49-F238E27FC236}">
                <a16:creationId xmlns:a16="http://schemas.microsoft.com/office/drawing/2014/main" id="{3EE86DA2-3D30-6F0E-092E-2F7BFEA70905}"/>
              </a:ext>
            </a:extLst>
          </p:cNvPr>
          <p:cNvPicPr>
            <a:picLocks noChangeAspect="1"/>
          </p:cNvPicPr>
          <p:nvPr/>
        </p:nvPicPr>
        <p:blipFill>
          <a:blip r:embed="rId4"/>
          <a:stretch>
            <a:fillRect/>
          </a:stretch>
        </p:blipFill>
        <p:spPr>
          <a:xfrm>
            <a:off x="4163759" y="1690688"/>
            <a:ext cx="2086731" cy="4213111"/>
          </a:xfrm>
          <a:prstGeom prst="rect">
            <a:avLst/>
          </a:prstGeom>
        </p:spPr>
      </p:pic>
    </p:spTree>
    <p:extLst>
      <p:ext uri="{BB962C8B-B14F-4D97-AF65-F5344CB8AC3E}">
        <p14:creationId xmlns:p14="http://schemas.microsoft.com/office/powerpoint/2010/main" val="270410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3" descr="Afbeelding met schermopname, clipart, tekenfilm, grafische vormgeving">
            <a:extLst>
              <a:ext uri="{FF2B5EF4-FFF2-40B4-BE49-F238E27FC236}">
                <a16:creationId xmlns:a16="http://schemas.microsoft.com/office/drawing/2014/main" id="{ECAE5862-854B-164A-4941-DAA45CB79069}"/>
              </a:ext>
            </a:extLst>
          </p:cNvPr>
          <p:cNvPicPr>
            <a:picLocks noChangeAspect="1"/>
          </p:cNvPicPr>
          <p:nvPr/>
        </p:nvPicPr>
        <p:blipFill>
          <a:blip r:embed="rId3"/>
          <a:srcRect l="12" r="1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1360220-AF8D-AF5D-753E-2A85528623AC}"/>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Meer weten? Kijk dan eens op: </a:t>
            </a:r>
          </a:p>
        </p:txBody>
      </p:sp>
      <p:sp>
        <p:nvSpPr>
          <p:cNvPr id="3" name="Tijdelijke aanduiding voor inhoud 2">
            <a:extLst>
              <a:ext uri="{FF2B5EF4-FFF2-40B4-BE49-F238E27FC236}">
                <a16:creationId xmlns:a16="http://schemas.microsoft.com/office/drawing/2014/main" id="{4A39368D-436D-E100-A860-F2F8CE53F974}"/>
              </a:ext>
            </a:extLst>
          </p:cNvPr>
          <p:cNvSpPr txBox="1">
            <a:spLocks/>
          </p:cNvSpPr>
          <p:nvPr/>
        </p:nvSpPr>
        <p:spPr>
          <a:xfrm>
            <a:off x="3005136" y="1825625"/>
            <a:ext cx="8348663"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4">
                  <a:extLst>
                    <a:ext uri="{A12FA001-AC4F-418D-AE19-62706E023703}">
                      <ahyp:hlinkClr xmlns:ahyp="http://schemas.microsoft.com/office/drawing/2018/hyperlinkcolor" val="tx"/>
                    </a:ext>
                  </a:extLst>
                </a:hlinkClick>
              </a:rPr>
              <a:t>https://www.ukonnetwerk.nl/tools/saba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solidFill>
                <a:srgbClr val="00998A"/>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endParaRPr>
          </a:p>
          <a:p>
            <a:pPr>
              <a:spcBef>
                <a:spcPts val="0"/>
              </a:spcBef>
              <a:defRPr/>
            </a:pPr>
            <a:r>
              <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4">
                  <a:extLst>
                    <a:ext uri="{A12FA001-AC4F-418D-AE19-62706E023703}">
                      <ahyp:hlinkClr xmlns:ahyp="http://schemas.microsoft.com/office/drawing/2018/hyperlinkcolor" val="tx"/>
                    </a:ext>
                  </a:extLst>
                </a:hlinkClick>
              </a:rPr>
              <a:t>https://www.ukonnetwerk.nl/tools/saba-thuis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998A"/>
              </a:solidFill>
              <a:effectLst/>
              <a:uLnTx/>
              <a:uFillTx/>
              <a:latin typeface="Source Sans Pro" panose="020B0503030403020204" pitchFamily="34" charset="0"/>
              <a:ea typeface="Source Sans Pro" panose="020B0503030403020204" pitchFamily="34" charset="0"/>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5">
                  <a:extLst>
                    <a:ext uri="{A12FA001-AC4F-418D-AE19-62706E023703}">
                      <ahyp:hlinkClr xmlns:ahyp="http://schemas.microsoft.com/office/drawing/2018/hyperlinkcolor" val="tx"/>
                    </a:ext>
                  </a:extLst>
                </a:hlinkClick>
              </a:rPr>
              <a:t>www.alzheimernederland.nl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hlinkClick r:id="rId6">
                  <a:extLst>
                    <a:ext uri="{A12FA001-AC4F-418D-AE19-62706E023703}">
                      <ahyp:hlinkClr xmlns:ahyp="http://schemas.microsoft.com/office/drawing/2018/hyperlinkcolor" val="tx"/>
                    </a:ext>
                  </a:extLst>
                </a:hlinkClick>
              </a:rPr>
              <a:t>www.zorgvoorbeter.nl</a:t>
            </a:r>
            <a:endParaRPr kumimoji="0" lang="nl-NL" sz="2800" b="0" i="0" u="none" strike="noStrike" kern="1200" cap="none" spc="0" normalizeH="0" baseline="0" noProof="0" dirty="0">
              <a:ln>
                <a:noFill/>
              </a:ln>
              <a:solidFill>
                <a:srgbClr val="005889"/>
              </a:solidFill>
              <a:effectLst/>
              <a:uLnTx/>
              <a:uFillTx/>
              <a:latin typeface="Source Sans Pro" panose="020B0503030403020204" pitchFamily="34" charset="0"/>
              <a:ea typeface="Source Sans Pro" panose="020B0503030403020204" pitchFamily="34" charset="0"/>
              <a:cs typeface="+mn-cs"/>
            </a:endParaRPr>
          </a:p>
          <a:p>
            <a:endParaRPr lang="nl-NL" dirty="0"/>
          </a:p>
        </p:txBody>
      </p:sp>
      <p:pic>
        <p:nvPicPr>
          <p:cNvPr id="6" name="Afbeelding 5">
            <a:extLst>
              <a:ext uri="{FF2B5EF4-FFF2-40B4-BE49-F238E27FC236}">
                <a16:creationId xmlns:a16="http://schemas.microsoft.com/office/drawing/2014/main" id="{A328E926-682B-5441-B55C-13234CF3AAAA}"/>
              </a:ext>
            </a:extLst>
          </p:cNvPr>
          <p:cNvPicPr>
            <a:picLocks noChangeAspect="1"/>
          </p:cNvPicPr>
          <p:nvPr/>
        </p:nvPicPr>
        <p:blipFill>
          <a:blip r:embed="rId7"/>
          <a:stretch>
            <a:fillRect/>
          </a:stretch>
        </p:blipFill>
        <p:spPr>
          <a:xfrm>
            <a:off x="0" y="6238271"/>
            <a:ext cx="12192000" cy="626079"/>
          </a:xfrm>
          <a:prstGeom prst="rect">
            <a:avLst/>
          </a:prstGeom>
        </p:spPr>
      </p:pic>
    </p:spTree>
    <p:extLst>
      <p:ext uri="{BB962C8B-B14F-4D97-AF65-F5344CB8AC3E}">
        <p14:creationId xmlns:p14="http://schemas.microsoft.com/office/powerpoint/2010/main" val="4243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pic>
        <p:nvPicPr>
          <p:cNvPr id="14" name="Afbeelding 13" descr="Afbeelding met tekenfilm, tekening, schets, Tekenfilm&#10;&#10;Automatisch gegenereerde beschrijving">
            <a:extLst>
              <a:ext uri="{FF2B5EF4-FFF2-40B4-BE49-F238E27FC236}">
                <a16:creationId xmlns:a16="http://schemas.microsoft.com/office/drawing/2014/main" id="{F9C6DADD-EB49-814F-38A2-DC1DAB91D7E5}"/>
              </a:ext>
            </a:extLst>
          </p:cNvPr>
          <p:cNvPicPr>
            <a:picLocks noChangeAspect="1"/>
          </p:cNvPicPr>
          <p:nvPr/>
        </p:nvPicPr>
        <p:blipFill>
          <a:blip r:embed="rId4"/>
          <a:stretch>
            <a:fillRect/>
          </a:stretch>
        </p:blipFill>
        <p:spPr>
          <a:xfrm>
            <a:off x="9267068" y="1963852"/>
            <a:ext cx="2086731" cy="4213111"/>
          </a:xfrm>
          <a:prstGeom prst="rect">
            <a:avLst/>
          </a:prstGeom>
        </p:spPr>
      </p:pic>
      <p:sp>
        <p:nvSpPr>
          <p:cNvPr id="3" name="Tijdelijke aanduiding voor inhoud 2">
            <a:extLst>
              <a:ext uri="{FF2B5EF4-FFF2-40B4-BE49-F238E27FC236}">
                <a16:creationId xmlns:a16="http://schemas.microsoft.com/office/drawing/2014/main" id="{DC601880-2426-8D4C-FBFB-F8758178990F}"/>
              </a:ext>
            </a:extLst>
          </p:cNvPr>
          <p:cNvSpPr txBox="1">
            <a:spLocks/>
          </p:cNvSpPr>
          <p:nvPr/>
        </p:nvSpPr>
        <p:spPr>
          <a:xfrm>
            <a:off x="3005136" y="1825625"/>
            <a:ext cx="8348663"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571500" indent="-571500" algn="l">
              <a:lnSpc>
                <a:spcPct val="90000"/>
              </a:lnSpc>
              <a:spcBef>
                <a:spcPts val="1000"/>
              </a:spcBef>
              <a:buFont typeface="+mj-lt"/>
              <a:buAutoNum type="arabicPeriod"/>
            </a:pPr>
            <a:endParaRPr lang="nl-NL" sz="2800" dirty="0">
              <a:solidFill>
                <a:srgbClr val="005889"/>
              </a:solidFill>
              <a:latin typeface="Source Sans Pro" panose="020B0503030403020204" pitchFamily="34" charset="0"/>
              <a:ea typeface="Source Sans Pro" panose="020B0503030403020204" pitchFamily="34" charset="0"/>
            </a:endParaRPr>
          </a:p>
          <a:p>
            <a:pPr marL="571500" indent="-571500" algn="l">
              <a:lnSpc>
                <a:spcPct val="90000"/>
              </a:lnSpc>
              <a:spcBef>
                <a:spcPts val="1000"/>
              </a:spcBef>
              <a:buFont typeface="+mj-lt"/>
              <a:buAutoNum type="arabicPeriod"/>
            </a:pPr>
            <a:r>
              <a:rPr lang="nl-NL" sz="2800" dirty="0">
                <a:solidFill>
                  <a:srgbClr val="005889"/>
                </a:solidFill>
                <a:latin typeface="Source Sans Pro" panose="020B0503030403020204" pitchFamily="34" charset="0"/>
                <a:ea typeface="Source Sans Pro" panose="020B0503030403020204" pitchFamily="34" charset="0"/>
              </a:rPr>
              <a:t>Psychotisch gedrag</a:t>
            </a:r>
          </a:p>
          <a:p>
            <a:pPr marL="571500" indent="-571500" algn="l">
              <a:lnSpc>
                <a:spcPct val="90000"/>
              </a:lnSpc>
              <a:spcBef>
                <a:spcPts val="1000"/>
              </a:spcBef>
              <a:buFont typeface="+mj-lt"/>
              <a:buAutoNum type="arabicPeriod"/>
            </a:pPr>
            <a:r>
              <a:rPr lang="nl-NL" sz="2800" dirty="0">
                <a:solidFill>
                  <a:srgbClr val="005889"/>
                </a:solidFill>
                <a:latin typeface="Source Sans Pro" panose="020B0503030403020204" pitchFamily="34" charset="0"/>
                <a:ea typeface="Source Sans Pro" panose="020B0503030403020204" pitchFamily="34" charset="0"/>
              </a:rPr>
              <a:t>Depressief gedrag</a:t>
            </a:r>
          </a:p>
          <a:p>
            <a:pPr marL="571500" indent="-571500" algn="l">
              <a:lnSpc>
                <a:spcPct val="90000"/>
              </a:lnSpc>
              <a:spcBef>
                <a:spcPts val="1000"/>
              </a:spcBef>
              <a:buFont typeface="+mj-lt"/>
              <a:buAutoNum type="arabicPeriod"/>
            </a:pPr>
            <a:r>
              <a:rPr lang="nl-NL" sz="2800" dirty="0">
                <a:solidFill>
                  <a:srgbClr val="005889"/>
                </a:solidFill>
                <a:latin typeface="Source Sans Pro" panose="020B0503030403020204" pitchFamily="34" charset="0"/>
                <a:ea typeface="Source Sans Pro" panose="020B0503030403020204" pitchFamily="34" charset="0"/>
              </a:rPr>
              <a:t>Angstig gedrag</a:t>
            </a:r>
          </a:p>
          <a:p>
            <a:pPr marL="571500" indent="-571500" algn="l">
              <a:lnSpc>
                <a:spcPct val="90000"/>
              </a:lnSpc>
              <a:spcBef>
                <a:spcPts val="1000"/>
              </a:spcBef>
              <a:buFont typeface="+mj-lt"/>
              <a:buAutoNum type="arabicPeriod"/>
            </a:pPr>
            <a:r>
              <a:rPr lang="nl-NL" sz="2800" dirty="0">
                <a:solidFill>
                  <a:srgbClr val="005889"/>
                </a:solidFill>
                <a:latin typeface="Source Sans Pro" panose="020B0503030403020204" pitchFamily="34" charset="0"/>
                <a:ea typeface="Source Sans Pro" panose="020B0503030403020204" pitchFamily="34" charset="0"/>
              </a:rPr>
              <a:t>Geagiteerd gedrag</a:t>
            </a:r>
          </a:p>
          <a:p>
            <a:pPr marL="571500" indent="-571500" algn="l">
              <a:lnSpc>
                <a:spcPct val="90000"/>
              </a:lnSpc>
              <a:spcBef>
                <a:spcPts val="1000"/>
              </a:spcBef>
              <a:buFont typeface="+mj-lt"/>
              <a:buAutoNum type="arabicPeriod"/>
            </a:pPr>
            <a:r>
              <a:rPr lang="nl-NL" sz="2800" b="1" dirty="0">
                <a:solidFill>
                  <a:srgbClr val="005889"/>
                </a:solidFill>
                <a:latin typeface="Source Sans Pro" panose="020B0503030403020204" pitchFamily="34" charset="0"/>
                <a:ea typeface="Source Sans Pro" panose="020B0503030403020204" pitchFamily="34" charset="0"/>
              </a:rPr>
              <a:t>Apathisch gedrag</a:t>
            </a:r>
          </a:p>
          <a:p>
            <a:endParaRPr lang="nl-NL" dirty="0"/>
          </a:p>
        </p:txBody>
      </p:sp>
      <p:sp>
        <p:nvSpPr>
          <p:cNvPr id="6" name="Titel 1">
            <a:extLst>
              <a:ext uri="{FF2B5EF4-FFF2-40B4-BE49-F238E27FC236}">
                <a16:creationId xmlns:a16="http://schemas.microsoft.com/office/drawing/2014/main" id="{6BC6788E-E854-9BFD-11A9-7EE7FBB7185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Probleemgedrag bij dementie</a:t>
            </a:r>
          </a:p>
        </p:txBody>
      </p:sp>
    </p:spTree>
    <p:extLst>
      <p:ext uri="{BB962C8B-B14F-4D97-AF65-F5344CB8AC3E}">
        <p14:creationId xmlns:p14="http://schemas.microsoft.com/office/powerpoint/2010/main" val="280213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3" name="Titel 1">
            <a:extLst>
              <a:ext uri="{FF2B5EF4-FFF2-40B4-BE49-F238E27FC236}">
                <a16:creationId xmlns:a16="http://schemas.microsoft.com/office/drawing/2014/main" id="{6C6EDB2A-361E-D782-A6D3-1C9A36040038}"/>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Apathie: een voorbeeld</a:t>
            </a:r>
          </a:p>
        </p:txBody>
      </p:sp>
      <p:sp>
        <p:nvSpPr>
          <p:cNvPr id="6" name="Tijdelijke aanduiding voor inhoud 2">
            <a:extLst>
              <a:ext uri="{FF2B5EF4-FFF2-40B4-BE49-F238E27FC236}">
                <a16:creationId xmlns:a16="http://schemas.microsoft.com/office/drawing/2014/main" id="{B9EE9140-8DFF-41CF-00FC-7914054970A1}"/>
              </a:ext>
            </a:extLst>
          </p:cNvPr>
          <p:cNvSpPr txBox="1">
            <a:spLocks/>
          </p:cNvSpPr>
          <p:nvPr/>
        </p:nvSpPr>
        <p:spPr>
          <a:xfrm>
            <a:off x="8028242" y="1822450"/>
            <a:ext cx="3314982" cy="43513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800"/>
              </a:spcBef>
              <a:buFont typeface="Arial"/>
              <a:buNone/>
              <a:defRPr sz="3200" b="0" i="0" kern="1200">
                <a:solidFill>
                  <a:schemeClr val="accent1"/>
                </a:solidFill>
                <a:latin typeface="Calibri" panose="020F0502020204030204" pitchFamily="34" charset="0"/>
                <a:ea typeface="Calibri" panose="020F0502020204030204" pitchFamily="34" charset="0"/>
                <a:cs typeface="+mn-cs"/>
              </a:defRPr>
            </a:lvl1pPr>
            <a:lvl2pPr marL="457200" indent="0" algn="l" defTabSz="914400" rtl="0" eaLnBrk="1" latinLnBrk="0" hangingPunct="1">
              <a:lnSpc>
                <a:spcPct val="100000"/>
              </a:lnSpc>
              <a:spcBef>
                <a:spcPts val="500"/>
              </a:spcBef>
              <a:buFont typeface="Systeemlettertype"/>
              <a:buNone/>
              <a:defRPr sz="2800" b="0" i="0" kern="1200">
                <a:solidFill>
                  <a:schemeClr val="accent1"/>
                </a:solidFill>
                <a:latin typeface="Calibri" panose="020F0502020204030204" pitchFamily="34" charset="0"/>
                <a:ea typeface="Calibri" panose="020F0502020204030204" pitchFamily="34" charset="0"/>
                <a:cs typeface="+mn-cs"/>
              </a:defRPr>
            </a:lvl2pPr>
            <a:lvl3pPr marL="914400" indent="0" algn="l" defTabSz="914400" rtl="0" eaLnBrk="1" latinLnBrk="0" hangingPunct="1">
              <a:lnSpc>
                <a:spcPct val="100000"/>
              </a:lnSpc>
              <a:spcBef>
                <a:spcPts val="500"/>
              </a:spcBef>
              <a:buFont typeface="Arial"/>
              <a:buNone/>
              <a:defRPr sz="2400" b="0" i="0" kern="1200">
                <a:solidFill>
                  <a:schemeClr val="accent1"/>
                </a:solidFill>
                <a:latin typeface="Calibri" panose="020F0502020204030204" pitchFamily="34" charset="0"/>
                <a:ea typeface="Calibri" panose="020F0502020204030204" pitchFamily="34" charset="0"/>
                <a:cs typeface="+mn-cs"/>
              </a:defRPr>
            </a:lvl3pPr>
            <a:lvl4pPr marL="13716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4pPr>
            <a:lvl5pPr marL="1828800" indent="0" algn="l" defTabSz="914400" rtl="0" eaLnBrk="1" latinLnBrk="0" hangingPunct="1">
              <a:lnSpc>
                <a:spcPct val="100000"/>
              </a:lnSpc>
              <a:spcBef>
                <a:spcPts val="500"/>
              </a:spcBef>
              <a:buFont typeface="Systeemlettertype"/>
              <a:buNone/>
              <a:defRPr sz="2000" b="0" i="0" kern="1200">
                <a:solidFill>
                  <a:schemeClr val="accent1"/>
                </a:solidFill>
                <a:latin typeface="Calibri" panose="020F0502020204030204" pitchFamily="34" charset="0"/>
                <a:ea typeface="Calibri" panose="020F0502020204030204" pitchFamily="34" charset="0"/>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algn="l">
              <a:lnSpc>
                <a:spcPct val="90000"/>
              </a:lnSpc>
              <a:spcBef>
                <a:spcPts val="1000"/>
              </a:spcBef>
            </a:pPr>
            <a:endParaRPr lang="nl-NL" sz="2800" dirty="0">
              <a:solidFill>
                <a:srgbClr val="005889"/>
              </a:solidFill>
              <a:latin typeface="Source Sans Pro" panose="020B0503030403020204" pitchFamily="34" charset="0"/>
              <a:ea typeface="Source Sans Pro" panose="020B0503030403020204" pitchFamily="34" charset="0"/>
            </a:endParaRP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Mevrouw van Doezelen</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- 81 jaar</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Weduwe, 2 kinderen</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PG afdeling </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Loopt met rollator</a:t>
            </a:r>
          </a:p>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 ”Makkelijke” bewoner</a:t>
            </a:r>
          </a:p>
        </p:txBody>
      </p:sp>
      <p:pic>
        <p:nvPicPr>
          <p:cNvPr id="2" name="Afbeelding 1" descr="Afbeelding met tekenfilm, tekening, schets, Tekenfilm&#10;&#10;Automatisch gegenereerde beschrijving">
            <a:extLst>
              <a:ext uri="{FF2B5EF4-FFF2-40B4-BE49-F238E27FC236}">
                <a16:creationId xmlns:a16="http://schemas.microsoft.com/office/drawing/2014/main" id="{3EE86DA2-3D30-6F0E-092E-2F7BFEA70905}"/>
              </a:ext>
            </a:extLst>
          </p:cNvPr>
          <p:cNvPicPr>
            <a:picLocks noChangeAspect="1"/>
          </p:cNvPicPr>
          <p:nvPr/>
        </p:nvPicPr>
        <p:blipFill>
          <a:blip r:embed="rId4"/>
          <a:stretch>
            <a:fillRect/>
          </a:stretch>
        </p:blipFill>
        <p:spPr>
          <a:xfrm>
            <a:off x="4163759" y="1690688"/>
            <a:ext cx="2086731" cy="4213111"/>
          </a:xfrm>
          <a:prstGeom prst="rect">
            <a:avLst/>
          </a:prstGeom>
        </p:spPr>
      </p:pic>
    </p:spTree>
    <p:extLst>
      <p:ext uri="{BB962C8B-B14F-4D97-AF65-F5344CB8AC3E}">
        <p14:creationId xmlns:p14="http://schemas.microsoft.com/office/powerpoint/2010/main" val="348939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pic>
        <p:nvPicPr>
          <p:cNvPr id="8" name="Afbeelding 7" descr="Afbeelding met tekening, clipart, schets, illustratie&#10;&#10;Automatisch gegenereerde beschrijving">
            <a:extLst>
              <a:ext uri="{FF2B5EF4-FFF2-40B4-BE49-F238E27FC236}">
                <a16:creationId xmlns:a16="http://schemas.microsoft.com/office/drawing/2014/main" id="{9E5DE26B-283A-91C9-8D72-F25ECDD165B5}"/>
              </a:ext>
            </a:extLst>
          </p:cNvPr>
          <p:cNvPicPr>
            <a:picLocks noChangeAspect="1"/>
          </p:cNvPicPr>
          <p:nvPr/>
        </p:nvPicPr>
        <p:blipFill>
          <a:blip r:embed="rId4"/>
          <a:stretch>
            <a:fillRect/>
          </a:stretch>
        </p:blipFill>
        <p:spPr>
          <a:xfrm>
            <a:off x="3109516" y="2907177"/>
            <a:ext cx="361187" cy="519387"/>
          </a:xfrm>
          <a:prstGeom prst="rect">
            <a:avLst/>
          </a:prstGeom>
        </p:spPr>
      </p:pic>
      <p:pic>
        <p:nvPicPr>
          <p:cNvPr id="12" name="Afbeelding 11" descr="Afbeelding met clipart, tekenfilm, Tekenfilm, illustratie&#10;&#10;Automatisch gegenereerde beschrijving">
            <a:extLst>
              <a:ext uri="{FF2B5EF4-FFF2-40B4-BE49-F238E27FC236}">
                <a16:creationId xmlns:a16="http://schemas.microsoft.com/office/drawing/2014/main" id="{BE25F7A8-DF89-2A00-732F-C4E39C787840}"/>
              </a:ext>
            </a:extLst>
          </p:cNvPr>
          <p:cNvPicPr>
            <a:picLocks noChangeAspect="1"/>
          </p:cNvPicPr>
          <p:nvPr/>
        </p:nvPicPr>
        <p:blipFill>
          <a:blip r:embed="rId5"/>
          <a:stretch>
            <a:fillRect/>
          </a:stretch>
        </p:blipFill>
        <p:spPr>
          <a:xfrm>
            <a:off x="6336319" y="2887524"/>
            <a:ext cx="480629" cy="510235"/>
          </a:xfrm>
          <a:prstGeom prst="rect">
            <a:avLst/>
          </a:prstGeom>
        </p:spPr>
      </p:pic>
      <p:pic>
        <p:nvPicPr>
          <p:cNvPr id="15" name="Afbeelding 14">
            <a:extLst>
              <a:ext uri="{FF2B5EF4-FFF2-40B4-BE49-F238E27FC236}">
                <a16:creationId xmlns:a16="http://schemas.microsoft.com/office/drawing/2014/main" id="{4ECF0CEF-A1A8-8AE1-4384-7F9B483F5C8A}"/>
              </a:ext>
            </a:extLst>
          </p:cNvPr>
          <p:cNvPicPr>
            <a:picLocks noChangeAspect="1"/>
          </p:cNvPicPr>
          <p:nvPr/>
        </p:nvPicPr>
        <p:blipFill>
          <a:blip r:embed="rId6"/>
          <a:stretch>
            <a:fillRect/>
          </a:stretch>
        </p:blipFill>
        <p:spPr>
          <a:xfrm>
            <a:off x="3539574" y="2922395"/>
            <a:ext cx="498462" cy="498462"/>
          </a:xfrm>
          <a:prstGeom prst="rect">
            <a:avLst/>
          </a:prstGeom>
        </p:spPr>
      </p:pic>
      <p:sp>
        <p:nvSpPr>
          <p:cNvPr id="18" name="Tekstvak 17">
            <a:extLst>
              <a:ext uri="{FF2B5EF4-FFF2-40B4-BE49-F238E27FC236}">
                <a16:creationId xmlns:a16="http://schemas.microsoft.com/office/drawing/2014/main" id="{5C38BB64-747B-A04A-AB03-F85D868C2E99}"/>
              </a:ext>
            </a:extLst>
          </p:cNvPr>
          <p:cNvSpPr txBox="1"/>
          <p:nvPr/>
        </p:nvSpPr>
        <p:spPr>
          <a:xfrm>
            <a:off x="2316985" y="3897350"/>
            <a:ext cx="2101709" cy="71349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Afname van initiatief, interesse en/of emotionele reactie </a:t>
            </a:r>
          </a:p>
          <a:p>
            <a:pPr algn="ctr">
              <a:lnSpc>
                <a:spcPct val="90000"/>
              </a:lnSpc>
              <a:spcBef>
                <a:spcPts val="1000"/>
              </a:spcBef>
            </a:pPr>
            <a:endParaRPr lang="nl-NL" sz="2000" dirty="0">
              <a:solidFill>
                <a:srgbClr val="005889"/>
              </a:solidFill>
              <a:latin typeface="Source Sans Pro" panose="020B0503030403020204" pitchFamily="34" charset="0"/>
              <a:ea typeface="Source Sans Pro" panose="020B0503030403020204" pitchFamily="34" charset="0"/>
            </a:endParaRPr>
          </a:p>
        </p:txBody>
      </p:sp>
      <p:grpSp>
        <p:nvGrpSpPr>
          <p:cNvPr id="21" name="Groep 20">
            <a:extLst>
              <a:ext uri="{FF2B5EF4-FFF2-40B4-BE49-F238E27FC236}">
                <a16:creationId xmlns:a16="http://schemas.microsoft.com/office/drawing/2014/main" id="{3613EBE5-DB51-5425-7F43-6B4B978D2977}"/>
              </a:ext>
            </a:extLst>
          </p:cNvPr>
          <p:cNvGrpSpPr/>
          <p:nvPr/>
        </p:nvGrpSpPr>
        <p:grpSpPr>
          <a:xfrm>
            <a:off x="4628006" y="1867387"/>
            <a:ext cx="2436268" cy="2727400"/>
            <a:chOff x="4739280" y="-378083"/>
            <a:chExt cx="3442781" cy="3692764"/>
          </a:xfrm>
        </p:grpSpPr>
        <p:sp>
          <p:nvSpPr>
            <p:cNvPr id="27" name="Tekstvak 26">
              <a:extLst>
                <a:ext uri="{FF2B5EF4-FFF2-40B4-BE49-F238E27FC236}">
                  <a16:creationId xmlns:a16="http://schemas.microsoft.com/office/drawing/2014/main" id="{74F3B0D7-6567-4D41-2130-724CF323B744}"/>
                </a:ext>
              </a:extLst>
            </p:cNvPr>
            <p:cNvSpPr txBox="1"/>
            <p:nvPr/>
          </p:nvSpPr>
          <p:spPr>
            <a:xfrm>
              <a:off x="6125696" y="-378083"/>
              <a:ext cx="858820" cy="1041785"/>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2.</a:t>
              </a:r>
              <a:endParaRPr lang="nl-NL" sz="4400" dirty="0">
                <a:solidFill>
                  <a:srgbClr val="005889"/>
                </a:solidFill>
              </a:endParaRPr>
            </a:p>
          </p:txBody>
        </p:sp>
        <p:sp>
          <p:nvSpPr>
            <p:cNvPr id="23" name="Tekstvak 22">
              <a:extLst>
                <a:ext uri="{FF2B5EF4-FFF2-40B4-BE49-F238E27FC236}">
                  <a16:creationId xmlns:a16="http://schemas.microsoft.com/office/drawing/2014/main" id="{2C71EC3A-A444-BBFC-0EC5-D2FA1ADE3793}"/>
                </a:ext>
              </a:extLst>
            </p:cNvPr>
            <p:cNvSpPr txBox="1"/>
            <p:nvPr/>
          </p:nvSpPr>
          <p:spPr>
            <a:xfrm>
              <a:off x="4739280" y="2374518"/>
              <a:ext cx="3442781" cy="940163"/>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Lang of vaak aanwezig, gedurende minimaal 4 weken, verandering t.o.v. eerder</a:t>
              </a:r>
            </a:p>
          </p:txBody>
        </p:sp>
        <p:pic>
          <p:nvPicPr>
            <p:cNvPr id="24" name="Afbeelding 23">
              <a:extLst>
                <a:ext uri="{FF2B5EF4-FFF2-40B4-BE49-F238E27FC236}">
                  <a16:creationId xmlns:a16="http://schemas.microsoft.com/office/drawing/2014/main" id="{AAC682B7-A0E6-B718-0260-2931D464CAD1}"/>
                </a:ext>
              </a:extLst>
            </p:cNvPr>
            <p:cNvPicPr>
              <a:picLocks noChangeAspect="1"/>
            </p:cNvPicPr>
            <p:nvPr/>
          </p:nvPicPr>
          <p:blipFill rotWithShape="1">
            <a:blip r:embed="rId7"/>
            <a:srcRect l="38610" r="25837"/>
            <a:stretch/>
          </p:blipFill>
          <p:spPr>
            <a:xfrm>
              <a:off x="6029058" y="878475"/>
              <a:ext cx="1049057" cy="914480"/>
            </a:xfrm>
            <a:prstGeom prst="rect">
              <a:avLst/>
            </a:prstGeom>
          </p:spPr>
        </p:pic>
        <p:pic>
          <p:nvPicPr>
            <p:cNvPr id="25" name="Afbeelding 24">
              <a:extLst>
                <a:ext uri="{FF2B5EF4-FFF2-40B4-BE49-F238E27FC236}">
                  <a16:creationId xmlns:a16="http://schemas.microsoft.com/office/drawing/2014/main" id="{547F59BC-9663-27E2-BE8F-5646E3456FD7}"/>
                </a:ext>
              </a:extLst>
            </p:cNvPr>
            <p:cNvPicPr>
              <a:picLocks noChangeAspect="1"/>
            </p:cNvPicPr>
            <p:nvPr/>
          </p:nvPicPr>
          <p:blipFill rotWithShape="1">
            <a:blip r:embed="rId7"/>
            <a:srcRect l="70895"/>
            <a:stretch/>
          </p:blipFill>
          <p:spPr>
            <a:xfrm>
              <a:off x="5094991" y="878475"/>
              <a:ext cx="858820" cy="914480"/>
            </a:xfrm>
            <a:prstGeom prst="rect">
              <a:avLst/>
            </a:prstGeom>
          </p:spPr>
        </p:pic>
      </p:grpSp>
      <p:grpSp>
        <p:nvGrpSpPr>
          <p:cNvPr id="29" name="Groep 28">
            <a:extLst>
              <a:ext uri="{FF2B5EF4-FFF2-40B4-BE49-F238E27FC236}">
                <a16:creationId xmlns:a16="http://schemas.microsoft.com/office/drawing/2014/main" id="{465ECEDD-C13B-F467-21C0-F388B7DFE035}"/>
              </a:ext>
            </a:extLst>
          </p:cNvPr>
          <p:cNvGrpSpPr/>
          <p:nvPr/>
        </p:nvGrpSpPr>
        <p:grpSpPr>
          <a:xfrm>
            <a:off x="7358785" y="1865015"/>
            <a:ext cx="2044942" cy="2754778"/>
            <a:chOff x="9398294" y="1396590"/>
            <a:chExt cx="2044942" cy="2754778"/>
          </a:xfrm>
        </p:grpSpPr>
        <p:sp>
          <p:nvSpPr>
            <p:cNvPr id="30" name="Tekstvak 29">
              <a:extLst>
                <a:ext uri="{FF2B5EF4-FFF2-40B4-BE49-F238E27FC236}">
                  <a16:creationId xmlns:a16="http://schemas.microsoft.com/office/drawing/2014/main" id="{F5355746-BA0E-6DFE-76AB-03471499FF77}"/>
                </a:ext>
              </a:extLst>
            </p:cNvPr>
            <p:cNvSpPr txBox="1"/>
            <p:nvPr/>
          </p:nvSpPr>
          <p:spPr>
            <a:xfrm>
              <a:off x="10185929" y="1396590"/>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3.</a:t>
              </a:r>
              <a:endParaRPr lang="nl-NL" sz="4400" dirty="0">
                <a:solidFill>
                  <a:srgbClr val="005889"/>
                </a:solidFill>
              </a:endParaRPr>
            </a:p>
          </p:txBody>
        </p:sp>
        <p:pic>
          <p:nvPicPr>
            <p:cNvPr id="31" name="Afbeelding 30">
              <a:extLst>
                <a:ext uri="{FF2B5EF4-FFF2-40B4-BE49-F238E27FC236}">
                  <a16:creationId xmlns:a16="http://schemas.microsoft.com/office/drawing/2014/main" id="{7F9A8D2E-45C7-FE68-6D98-3044A8F98FDF}"/>
                </a:ext>
              </a:extLst>
            </p:cNvPr>
            <p:cNvPicPr>
              <a:picLocks noChangeAspect="1"/>
            </p:cNvPicPr>
            <p:nvPr/>
          </p:nvPicPr>
          <p:blipFill>
            <a:blip r:embed="rId8"/>
            <a:stretch>
              <a:fillRect/>
            </a:stretch>
          </p:blipFill>
          <p:spPr>
            <a:xfrm>
              <a:off x="10512041" y="2370265"/>
              <a:ext cx="601780" cy="670837"/>
            </a:xfrm>
            <a:prstGeom prst="rect">
              <a:avLst/>
            </a:prstGeom>
          </p:spPr>
        </p:pic>
        <p:sp>
          <p:nvSpPr>
            <p:cNvPr id="33" name="Tekstvak 32">
              <a:extLst>
                <a:ext uri="{FF2B5EF4-FFF2-40B4-BE49-F238E27FC236}">
                  <a16:creationId xmlns:a16="http://schemas.microsoft.com/office/drawing/2014/main" id="{78E84B2B-E552-1D9C-9A64-69A3DE039B6D}"/>
                </a:ext>
              </a:extLst>
            </p:cNvPr>
            <p:cNvSpPr txBox="1"/>
            <p:nvPr/>
          </p:nvSpPr>
          <p:spPr>
            <a:xfrm>
              <a:off x="9398294" y="3410731"/>
              <a:ext cx="2044942" cy="740637"/>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Zonder andere oorzaak</a:t>
              </a:r>
            </a:p>
          </p:txBody>
        </p:sp>
      </p:grpSp>
      <p:grpSp>
        <p:nvGrpSpPr>
          <p:cNvPr id="34" name="Groep 33">
            <a:extLst>
              <a:ext uri="{FF2B5EF4-FFF2-40B4-BE49-F238E27FC236}">
                <a16:creationId xmlns:a16="http://schemas.microsoft.com/office/drawing/2014/main" id="{446247A5-E195-E1D4-ABDD-B0D8F4C07B16}"/>
              </a:ext>
            </a:extLst>
          </p:cNvPr>
          <p:cNvGrpSpPr/>
          <p:nvPr/>
        </p:nvGrpSpPr>
        <p:grpSpPr>
          <a:xfrm>
            <a:off x="9992749" y="1819983"/>
            <a:ext cx="2044942" cy="2799810"/>
            <a:chOff x="9257227" y="1844068"/>
            <a:chExt cx="2627817" cy="3554068"/>
          </a:xfrm>
        </p:grpSpPr>
        <p:sp>
          <p:nvSpPr>
            <p:cNvPr id="38" name="Tekstvak 37">
              <a:extLst>
                <a:ext uri="{FF2B5EF4-FFF2-40B4-BE49-F238E27FC236}">
                  <a16:creationId xmlns:a16="http://schemas.microsoft.com/office/drawing/2014/main" id="{37000CC9-C485-F488-9276-25EB5B1C8D6F}"/>
                </a:ext>
              </a:extLst>
            </p:cNvPr>
            <p:cNvSpPr txBox="1"/>
            <p:nvPr/>
          </p:nvSpPr>
          <p:spPr>
            <a:xfrm>
              <a:off x="10145177" y="1844068"/>
              <a:ext cx="861044" cy="976725"/>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4.</a:t>
              </a:r>
              <a:endParaRPr lang="nl-NL" sz="4400" dirty="0">
                <a:solidFill>
                  <a:srgbClr val="005889"/>
                </a:solidFill>
              </a:endParaRPr>
            </a:p>
          </p:txBody>
        </p:sp>
        <p:sp>
          <p:nvSpPr>
            <p:cNvPr id="36" name="Tekstvak 35">
              <a:extLst>
                <a:ext uri="{FF2B5EF4-FFF2-40B4-BE49-F238E27FC236}">
                  <a16:creationId xmlns:a16="http://schemas.microsoft.com/office/drawing/2014/main" id="{42F19BF3-ED12-5AD7-A903-4C32D1E22705}"/>
                </a:ext>
              </a:extLst>
            </p:cNvPr>
            <p:cNvSpPr txBox="1"/>
            <p:nvPr/>
          </p:nvSpPr>
          <p:spPr>
            <a:xfrm>
              <a:off x="9257227" y="4457973"/>
              <a:ext cx="2627817" cy="940163"/>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Leidend tot beperking op persoonlijk/ sociaal of ander vlak </a:t>
              </a:r>
            </a:p>
          </p:txBody>
        </p:sp>
      </p:grpSp>
      <p:sp>
        <p:nvSpPr>
          <p:cNvPr id="43" name="Tekstvak 42">
            <a:extLst>
              <a:ext uri="{FF2B5EF4-FFF2-40B4-BE49-F238E27FC236}">
                <a16:creationId xmlns:a16="http://schemas.microsoft.com/office/drawing/2014/main" id="{B7144A3D-7EE6-3853-205C-EAD32CB5F10E}"/>
              </a:ext>
            </a:extLst>
          </p:cNvPr>
          <p:cNvSpPr txBox="1"/>
          <p:nvPr/>
        </p:nvSpPr>
        <p:spPr>
          <a:xfrm>
            <a:off x="3064448" y="1857151"/>
            <a:ext cx="607740" cy="769441"/>
          </a:xfrm>
          <a:prstGeom prst="rect">
            <a:avLst/>
          </a:prstGeom>
          <a:noFill/>
        </p:spPr>
        <p:txBody>
          <a:bodyPr wrap="square">
            <a:spAutoFit/>
          </a:bodyPr>
          <a:lstStyle/>
          <a:p>
            <a:r>
              <a:rPr lang="nl-NL" sz="4400" dirty="0">
                <a:solidFill>
                  <a:srgbClr val="005889"/>
                </a:solidFill>
                <a:latin typeface="Source Sans Pro" panose="020B0503030403020204" pitchFamily="34" charset="0"/>
                <a:ea typeface="Source Sans Pro" panose="020B0503030403020204" pitchFamily="34" charset="0"/>
              </a:rPr>
              <a:t>1.</a:t>
            </a:r>
            <a:endParaRPr lang="nl-NL" sz="4400" dirty="0">
              <a:solidFill>
                <a:srgbClr val="005889"/>
              </a:solidFill>
            </a:endParaRPr>
          </a:p>
        </p:txBody>
      </p:sp>
      <p:pic>
        <p:nvPicPr>
          <p:cNvPr id="3" name="Afbeelding 2" descr="Afbeelding met clipart, Tekenfilm, tekening, illustratie&#10;&#10;Automatisch gegenereerde beschrijving">
            <a:extLst>
              <a:ext uri="{FF2B5EF4-FFF2-40B4-BE49-F238E27FC236}">
                <a16:creationId xmlns:a16="http://schemas.microsoft.com/office/drawing/2014/main" id="{C55FEC2D-54B8-4FA9-EF09-43346E8568AB}"/>
              </a:ext>
            </a:extLst>
          </p:cNvPr>
          <p:cNvPicPr>
            <a:picLocks noChangeAspect="1"/>
          </p:cNvPicPr>
          <p:nvPr/>
        </p:nvPicPr>
        <p:blipFill>
          <a:blip r:embed="rId9"/>
          <a:stretch>
            <a:fillRect/>
          </a:stretch>
        </p:blipFill>
        <p:spPr>
          <a:xfrm>
            <a:off x="2581775" y="2905813"/>
            <a:ext cx="453368" cy="523187"/>
          </a:xfrm>
          <a:prstGeom prst="rect">
            <a:avLst/>
          </a:prstGeom>
        </p:spPr>
      </p:pic>
      <p:sp>
        <p:nvSpPr>
          <p:cNvPr id="6" name="Titel 1">
            <a:extLst>
              <a:ext uri="{FF2B5EF4-FFF2-40B4-BE49-F238E27FC236}">
                <a16:creationId xmlns:a16="http://schemas.microsoft.com/office/drawing/2014/main" id="{26ADF6D8-40D4-4287-E5D2-564D079EA4DF}"/>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Diagnostische criteria</a:t>
            </a:r>
          </a:p>
        </p:txBody>
      </p:sp>
      <p:pic>
        <p:nvPicPr>
          <p:cNvPr id="5" name="Afbeelding 4" descr="Afbeelding met Graphics, clipart, grafische vormgeving, illustratie&#10;&#10;Automatisch gegenereerde beschrijving">
            <a:extLst>
              <a:ext uri="{FF2B5EF4-FFF2-40B4-BE49-F238E27FC236}">
                <a16:creationId xmlns:a16="http://schemas.microsoft.com/office/drawing/2014/main" id="{B9D6CE74-65D6-D0CE-CF09-C065E22F80A9}"/>
              </a:ext>
            </a:extLst>
          </p:cNvPr>
          <p:cNvPicPr>
            <a:picLocks noChangeAspect="1"/>
          </p:cNvPicPr>
          <p:nvPr/>
        </p:nvPicPr>
        <p:blipFill>
          <a:blip r:embed="rId10"/>
          <a:stretch>
            <a:fillRect/>
          </a:stretch>
        </p:blipFill>
        <p:spPr>
          <a:xfrm>
            <a:off x="7489358" y="2894259"/>
            <a:ext cx="891898" cy="576612"/>
          </a:xfrm>
          <a:prstGeom prst="rect">
            <a:avLst/>
          </a:prstGeom>
        </p:spPr>
      </p:pic>
      <p:pic>
        <p:nvPicPr>
          <p:cNvPr id="9" name="Afbeelding 8" descr="Afbeelding met clipart, tekenfilm, Tekenfilm, illustratie&#10;&#10;Automatisch gegenereerde beschrijving">
            <a:extLst>
              <a:ext uri="{FF2B5EF4-FFF2-40B4-BE49-F238E27FC236}">
                <a16:creationId xmlns:a16="http://schemas.microsoft.com/office/drawing/2014/main" id="{11467777-5764-A92B-C449-55F4C5924EF8}"/>
              </a:ext>
            </a:extLst>
          </p:cNvPr>
          <p:cNvPicPr>
            <a:picLocks noChangeAspect="1"/>
          </p:cNvPicPr>
          <p:nvPr/>
        </p:nvPicPr>
        <p:blipFill>
          <a:blip r:embed="rId11"/>
          <a:stretch>
            <a:fillRect/>
          </a:stretch>
        </p:blipFill>
        <p:spPr>
          <a:xfrm>
            <a:off x="10293579" y="2712957"/>
            <a:ext cx="1443282" cy="907825"/>
          </a:xfrm>
          <a:prstGeom prst="rect">
            <a:avLst/>
          </a:prstGeom>
        </p:spPr>
      </p:pic>
    </p:spTree>
    <p:extLst>
      <p:ext uri="{BB962C8B-B14F-4D97-AF65-F5344CB8AC3E}">
        <p14:creationId xmlns:p14="http://schemas.microsoft.com/office/powerpoint/2010/main" val="17623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3" name="Groep 2">
            <a:extLst>
              <a:ext uri="{FF2B5EF4-FFF2-40B4-BE49-F238E27FC236}">
                <a16:creationId xmlns:a16="http://schemas.microsoft.com/office/drawing/2014/main" id="{98879CFC-F476-99D4-17B2-866D73AE0AA5}"/>
              </a:ext>
            </a:extLst>
          </p:cNvPr>
          <p:cNvGrpSpPr/>
          <p:nvPr/>
        </p:nvGrpSpPr>
        <p:grpSpPr>
          <a:xfrm>
            <a:off x="3132701" y="1809795"/>
            <a:ext cx="2108033" cy="2430034"/>
            <a:chOff x="6276618" y="1213692"/>
            <a:chExt cx="2102238" cy="1815232"/>
          </a:xfrm>
        </p:grpSpPr>
        <p:sp>
          <p:nvSpPr>
            <p:cNvPr id="6" name="Tekstvak 5">
              <a:extLst>
                <a:ext uri="{FF2B5EF4-FFF2-40B4-BE49-F238E27FC236}">
                  <a16:creationId xmlns:a16="http://schemas.microsoft.com/office/drawing/2014/main" id="{FF7375A9-C198-C849-DBEE-20B7F9AB587E}"/>
                </a:ext>
              </a:extLst>
            </p:cNvPr>
            <p:cNvSpPr txBox="1"/>
            <p:nvPr/>
          </p:nvSpPr>
          <p:spPr>
            <a:xfrm>
              <a:off x="6276618" y="2195999"/>
              <a:ext cx="2102238" cy="832925"/>
            </a:xfrm>
            <a:prstGeom prst="rect">
              <a:avLst/>
            </a:prstGeom>
            <a:noFill/>
          </p:spPr>
          <p:txBody>
            <a:bodyPr wrap="square" rtlCol="0">
              <a:noAutofit/>
            </a:bodyPr>
            <a:lstStyle/>
            <a:p>
              <a:pPr algn="ctr"/>
              <a:r>
                <a:rPr lang="nl-NL" sz="2000" dirty="0">
                  <a:solidFill>
                    <a:srgbClr val="005889"/>
                  </a:solidFill>
                  <a:latin typeface="Source Sans Pro" panose="020B0503030403020204" pitchFamily="34" charset="0"/>
                  <a:ea typeface="Source Sans Pro" panose="020B0503030403020204" pitchFamily="34" charset="0"/>
                </a:rPr>
                <a:t>Hersenletsel </a:t>
              </a:r>
            </a:p>
            <a:p>
              <a:pPr algn="ctr"/>
              <a:r>
                <a:rPr lang="nl-NL" sz="2000" dirty="0">
                  <a:solidFill>
                    <a:srgbClr val="005889"/>
                  </a:solidFill>
                  <a:latin typeface="Source Sans Pro" panose="020B0503030403020204" pitchFamily="34" charset="0"/>
                  <a:ea typeface="Source Sans Pro" panose="020B0503030403020204" pitchFamily="34" charset="0"/>
                </a:rPr>
                <a:t>of dementie</a:t>
              </a:r>
            </a:p>
          </p:txBody>
        </p:sp>
        <p:pic>
          <p:nvPicPr>
            <p:cNvPr id="7" name="Afbeelding 6">
              <a:extLst>
                <a:ext uri="{FF2B5EF4-FFF2-40B4-BE49-F238E27FC236}">
                  <a16:creationId xmlns:a16="http://schemas.microsoft.com/office/drawing/2014/main" id="{26F983DB-C192-6D46-27C6-285186FE9F52}"/>
                </a:ext>
              </a:extLst>
            </p:cNvPr>
            <p:cNvPicPr>
              <a:picLocks noChangeAspect="1"/>
            </p:cNvPicPr>
            <p:nvPr/>
          </p:nvPicPr>
          <p:blipFill>
            <a:blip r:embed="rId4"/>
            <a:stretch>
              <a:fillRect/>
            </a:stretch>
          </p:blipFill>
          <p:spPr>
            <a:xfrm>
              <a:off x="6892457" y="1213692"/>
              <a:ext cx="1033228" cy="945665"/>
            </a:xfrm>
            <a:prstGeom prst="rect">
              <a:avLst/>
            </a:prstGeom>
          </p:spPr>
        </p:pic>
      </p:grpSp>
      <p:sp>
        <p:nvSpPr>
          <p:cNvPr id="9" name="Tekstvak 8">
            <a:extLst>
              <a:ext uri="{FF2B5EF4-FFF2-40B4-BE49-F238E27FC236}">
                <a16:creationId xmlns:a16="http://schemas.microsoft.com/office/drawing/2014/main" id="{3595E0E9-6216-A685-AEEE-71A1A5CEEA49}"/>
              </a:ext>
            </a:extLst>
          </p:cNvPr>
          <p:cNvSpPr txBox="1"/>
          <p:nvPr/>
        </p:nvSpPr>
        <p:spPr>
          <a:xfrm>
            <a:off x="2990812" y="5290936"/>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Slechtziend/ slechthorend</a:t>
            </a:r>
          </a:p>
        </p:txBody>
      </p:sp>
      <p:grpSp>
        <p:nvGrpSpPr>
          <p:cNvPr id="11" name="Groep 10">
            <a:extLst>
              <a:ext uri="{FF2B5EF4-FFF2-40B4-BE49-F238E27FC236}">
                <a16:creationId xmlns:a16="http://schemas.microsoft.com/office/drawing/2014/main" id="{1E147D1D-4C38-A7FD-21D5-ED8D1F0E7541}"/>
              </a:ext>
            </a:extLst>
          </p:cNvPr>
          <p:cNvGrpSpPr/>
          <p:nvPr/>
        </p:nvGrpSpPr>
        <p:grpSpPr>
          <a:xfrm>
            <a:off x="7097709" y="4339808"/>
            <a:ext cx="2102238" cy="1784052"/>
            <a:chOff x="8910958" y="601616"/>
            <a:chExt cx="2102238" cy="1784052"/>
          </a:xfrm>
        </p:grpSpPr>
        <p:sp>
          <p:nvSpPr>
            <p:cNvPr id="12" name="Tekstvak 11">
              <a:extLst>
                <a:ext uri="{FF2B5EF4-FFF2-40B4-BE49-F238E27FC236}">
                  <a16:creationId xmlns:a16="http://schemas.microsoft.com/office/drawing/2014/main" id="{2D3224E6-3CDA-3419-588C-A30580CEA73C}"/>
                </a:ext>
              </a:extLst>
            </p:cNvPr>
            <p:cNvSpPr txBox="1"/>
            <p:nvPr/>
          </p:nvSpPr>
          <p:spPr>
            <a:xfrm>
              <a:off x="8910958" y="1552743"/>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Bijwerking medicijnen</a:t>
              </a:r>
            </a:p>
          </p:txBody>
        </p:sp>
        <p:pic>
          <p:nvPicPr>
            <p:cNvPr id="13" name="Afbeelding 12">
              <a:extLst>
                <a:ext uri="{FF2B5EF4-FFF2-40B4-BE49-F238E27FC236}">
                  <a16:creationId xmlns:a16="http://schemas.microsoft.com/office/drawing/2014/main" id="{95178C06-2DDA-3BC9-AF42-0AB411DCA93B}"/>
                </a:ext>
              </a:extLst>
            </p:cNvPr>
            <p:cNvPicPr>
              <a:picLocks noChangeAspect="1"/>
            </p:cNvPicPr>
            <p:nvPr/>
          </p:nvPicPr>
          <p:blipFill>
            <a:blip r:embed="rId5"/>
            <a:stretch>
              <a:fillRect/>
            </a:stretch>
          </p:blipFill>
          <p:spPr>
            <a:xfrm>
              <a:off x="9590064" y="601616"/>
              <a:ext cx="744026" cy="829058"/>
            </a:xfrm>
            <a:prstGeom prst="rect">
              <a:avLst/>
            </a:prstGeom>
          </p:spPr>
        </p:pic>
      </p:grpSp>
      <p:pic>
        <p:nvPicPr>
          <p:cNvPr id="17" name="Afbeelding 16" descr="Afbeelding met clipart, Tekenfilm, illustratie, tekenfilm&#10;&#10;Automatisch gegenereerde beschrijving">
            <a:extLst>
              <a:ext uri="{FF2B5EF4-FFF2-40B4-BE49-F238E27FC236}">
                <a16:creationId xmlns:a16="http://schemas.microsoft.com/office/drawing/2014/main" id="{B2E8A917-FE3A-7CF9-366B-036999D60AF0}"/>
              </a:ext>
            </a:extLst>
          </p:cNvPr>
          <p:cNvPicPr>
            <a:picLocks noChangeAspect="1"/>
          </p:cNvPicPr>
          <p:nvPr/>
        </p:nvPicPr>
        <p:blipFill>
          <a:blip r:embed="rId6"/>
          <a:stretch>
            <a:fillRect/>
          </a:stretch>
        </p:blipFill>
        <p:spPr>
          <a:xfrm>
            <a:off x="5529690" y="4245864"/>
            <a:ext cx="1314428" cy="975306"/>
          </a:xfrm>
          <a:prstGeom prst="rect">
            <a:avLst/>
          </a:prstGeom>
        </p:spPr>
      </p:pic>
      <p:sp>
        <p:nvSpPr>
          <p:cNvPr id="14" name="Titel 1">
            <a:extLst>
              <a:ext uri="{FF2B5EF4-FFF2-40B4-BE49-F238E27FC236}">
                <a16:creationId xmlns:a16="http://schemas.microsoft.com/office/drawing/2014/main" id="{7A4C4182-E1D2-766F-C976-9CC83B23CC81}"/>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Oorzaken van apathie</a:t>
            </a:r>
          </a:p>
        </p:txBody>
      </p:sp>
      <p:sp>
        <p:nvSpPr>
          <p:cNvPr id="15" name="Tekstvak 14">
            <a:extLst>
              <a:ext uri="{FF2B5EF4-FFF2-40B4-BE49-F238E27FC236}">
                <a16:creationId xmlns:a16="http://schemas.microsoft.com/office/drawing/2014/main" id="{EF376AEA-7E8C-5C78-271B-D0CDEA89B21C}"/>
              </a:ext>
            </a:extLst>
          </p:cNvPr>
          <p:cNvSpPr txBox="1"/>
          <p:nvPr/>
        </p:nvSpPr>
        <p:spPr>
          <a:xfrm>
            <a:off x="5379564" y="5290936"/>
            <a:ext cx="131442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Rouw of </a:t>
            </a:r>
            <a:br>
              <a:rPr lang="nl-NL" sz="2000" dirty="0">
                <a:solidFill>
                  <a:srgbClr val="005889"/>
                </a:solidFill>
                <a:latin typeface="Source Sans Pro" panose="020B0503030403020204" pitchFamily="34" charset="0"/>
                <a:ea typeface="Source Sans Pro" panose="020B0503030403020204" pitchFamily="34" charset="0"/>
              </a:rPr>
            </a:br>
            <a:r>
              <a:rPr lang="nl-NL" sz="2000" dirty="0">
                <a:solidFill>
                  <a:srgbClr val="005889"/>
                </a:solidFill>
                <a:latin typeface="Source Sans Pro" panose="020B0503030403020204" pitchFamily="34" charset="0"/>
                <a:ea typeface="Source Sans Pro" panose="020B0503030403020204" pitchFamily="34" charset="0"/>
              </a:rPr>
              <a:t>verdriet</a:t>
            </a:r>
          </a:p>
        </p:txBody>
      </p:sp>
      <p:sp>
        <p:nvSpPr>
          <p:cNvPr id="16" name="Tekstvak 15">
            <a:extLst>
              <a:ext uri="{FF2B5EF4-FFF2-40B4-BE49-F238E27FC236}">
                <a16:creationId xmlns:a16="http://schemas.microsoft.com/office/drawing/2014/main" id="{BD50DEBE-ADE3-49DB-3EEF-380AE28F8ED1}"/>
              </a:ext>
            </a:extLst>
          </p:cNvPr>
          <p:cNvSpPr txBox="1"/>
          <p:nvPr/>
        </p:nvSpPr>
        <p:spPr>
          <a:xfrm>
            <a:off x="5790220" y="3123778"/>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Te veel of te weinig prikkels</a:t>
            </a:r>
          </a:p>
        </p:txBody>
      </p:sp>
      <p:sp>
        <p:nvSpPr>
          <p:cNvPr id="18" name="Tekstvak 17">
            <a:extLst>
              <a:ext uri="{FF2B5EF4-FFF2-40B4-BE49-F238E27FC236}">
                <a16:creationId xmlns:a16="http://schemas.microsoft.com/office/drawing/2014/main" id="{B98BE69D-6716-D710-52D8-8251EC7E4D68}"/>
              </a:ext>
            </a:extLst>
          </p:cNvPr>
          <p:cNvSpPr txBox="1"/>
          <p:nvPr/>
        </p:nvSpPr>
        <p:spPr>
          <a:xfrm>
            <a:off x="9256366" y="5290934"/>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Depressie of apathie?</a:t>
            </a:r>
          </a:p>
        </p:txBody>
      </p:sp>
      <p:sp>
        <p:nvSpPr>
          <p:cNvPr id="19" name="Tekstvak 18">
            <a:extLst>
              <a:ext uri="{FF2B5EF4-FFF2-40B4-BE49-F238E27FC236}">
                <a16:creationId xmlns:a16="http://schemas.microsoft.com/office/drawing/2014/main" id="{33481167-0894-FDDF-D2E0-8B087A9908B9}"/>
              </a:ext>
            </a:extLst>
          </p:cNvPr>
          <p:cNvSpPr txBox="1"/>
          <p:nvPr/>
        </p:nvSpPr>
        <p:spPr>
          <a:xfrm>
            <a:off x="9059300" y="3124800"/>
            <a:ext cx="2102238" cy="832925"/>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Ziekte, pijn, delier</a:t>
            </a:r>
          </a:p>
        </p:txBody>
      </p:sp>
      <p:pic>
        <p:nvPicPr>
          <p:cNvPr id="21" name="Afbeelding 20" descr="Afbeelding met tekening, schets, tekenfilm, Tekenfilm&#10;&#10;Automatisch gegenereerde beschrijving">
            <a:extLst>
              <a:ext uri="{FF2B5EF4-FFF2-40B4-BE49-F238E27FC236}">
                <a16:creationId xmlns:a16="http://schemas.microsoft.com/office/drawing/2014/main" id="{D75FD1ED-4832-510D-C6BB-5176D0F745A0}"/>
              </a:ext>
            </a:extLst>
          </p:cNvPr>
          <p:cNvPicPr>
            <a:picLocks noChangeAspect="1"/>
          </p:cNvPicPr>
          <p:nvPr/>
        </p:nvPicPr>
        <p:blipFill>
          <a:blip r:embed="rId7"/>
          <a:stretch>
            <a:fillRect/>
          </a:stretch>
        </p:blipFill>
        <p:spPr>
          <a:xfrm>
            <a:off x="9994327" y="4230842"/>
            <a:ext cx="626318" cy="1060670"/>
          </a:xfrm>
          <a:prstGeom prst="rect">
            <a:avLst/>
          </a:prstGeom>
        </p:spPr>
      </p:pic>
      <p:pic>
        <p:nvPicPr>
          <p:cNvPr id="22" name="Afbeelding 21" descr="Afbeelding met clipart, illustratie, tekening, Tekenfilm&#10;&#10;Automatisch gegenereerde beschrijving">
            <a:extLst>
              <a:ext uri="{FF2B5EF4-FFF2-40B4-BE49-F238E27FC236}">
                <a16:creationId xmlns:a16="http://schemas.microsoft.com/office/drawing/2014/main" id="{FA894D7B-38E9-AF68-CC96-D2F67399538E}"/>
              </a:ext>
            </a:extLst>
          </p:cNvPr>
          <p:cNvPicPr>
            <a:picLocks noChangeAspect="1"/>
          </p:cNvPicPr>
          <p:nvPr/>
        </p:nvPicPr>
        <p:blipFill>
          <a:blip r:embed="rId8"/>
          <a:stretch>
            <a:fillRect/>
          </a:stretch>
        </p:blipFill>
        <p:spPr>
          <a:xfrm>
            <a:off x="9425848" y="1690688"/>
            <a:ext cx="1390683" cy="1358697"/>
          </a:xfrm>
          <a:prstGeom prst="rect">
            <a:avLst/>
          </a:prstGeom>
        </p:spPr>
      </p:pic>
      <p:pic>
        <p:nvPicPr>
          <p:cNvPr id="23" name="Afbeelding 22" descr="Afbeelding met Graphics, clipart, grafische vormgeving, illustratie&#10;&#10;Automatisch gegenereerde beschrijving">
            <a:extLst>
              <a:ext uri="{FF2B5EF4-FFF2-40B4-BE49-F238E27FC236}">
                <a16:creationId xmlns:a16="http://schemas.microsoft.com/office/drawing/2014/main" id="{98F2154C-26B1-6281-AA0B-D74703B15ECE}"/>
              </a:ext>
            </a:extLst>
          </p:cNvPr>
          <p:cNvPicPr>
            <a:picLocks noChangeAspect="1"/>
          </p:cNvPicPr>
          <p:nvPr/>
        </p:nvPicPr>
        <p:blipFill>
          <a:blip r:embed="rId9"/>
          <a:stretch>
            <a:fillRect/>
          </a:stretch>
        </p:blipFill>
        <p:spPr>
          <a:xfrm>
            <a:off x="3395047" y="4435251"/>
            <a:ext cx="1135556" cy="734137"/>
          </a:xfrm>
          <a:prstGeom prst="rect">
            <a:avLst/>
          </a:prstGeom>
        </p:spPr>
      </p:pic>
      <p:pic>
        <p:nvPicPr>
          <p:cNvPr id="8" name="Afbeelding 7" descr="Afbeelding met tekenfilm, tekening, Tekenfilm, illustratie&#10;&#10;Automatisch gegenereerde beschrijving">
            <a:extLst>
              <a:ext uri="{FF2B5EF4-FFF2-40B4-BE49-F238E27FC236}">
                <a16:creationId xmlns:a16="http://schemas.microsoft.com/office/drawing/2014/main" id="{E32488C7-6B75-C558-2CCB-55CFB3E278FE}"/>
              </a:ext>
            </a:extLst>
          </p:cNvPr>
          <p:cNvPicPr>
            <a:picLocks noChangeAspect="1"/>
          </p:cNvPicPr>
          <p:nvPr/>
        </p:nvPicPr>
        <p:blipFill>
          <a:blip r:embed="rId10"/>
          <a:stretch>
            <a:fillRect/>
          </a:stretch>
        </p:blipFill>
        <p:spPr>
          <a:xfrm>
            <a:off x="6116783" y="1690688"/>
            <a:ext cx="1439949" cy="1463948"/>
          </a:xfrm>
          <a:prstGeom prst="rect">
            <a:avLst/>
          </a:prstGeom>
        </p:spPr>
      </p:pic>
    </p:spTree>
    <p:extLst>
      <p:ext uri="{BB962C8B-B14F-4D97-AF65-F5344CB8AC3E}">
        <p14:creationId xmlns:p14="http://schemas.microsoft.com/office/powerpoint/2010/main" val="161217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aphicFrame>
        <p:nvGraphicFramePr>
          <p:cNvPr id="3" name="Diagram 2">
            <a:extLst>
              <a:ext uri="{FF2B5EF4-FFF2-40B4-BE49-F238E27FC236}">
                <a16:creationId xmlns:a16="http://schemas.microsoft.com/office/drawing/2014/main" id="{8D1011F7-87FA-94F8-3832-2C31D9248DDD}"/>
              </a:ext>
            </a:extLst>
          </p:cNvPr>
          <p:cNvGraphicFramePr/>
          <p:nvPr>
            <p:extLst>
              <p:ext uri="{D42A27DB-BD31-4B8C-83A1-F6EECF244321}">
                <p14:modId xmlns:p14="http://schemas.microsoft.com/office/powerpoint/2010/main" val="2654635603"/>
              </p:ext>
            </p:extLst>
          </p:nvPr>
        </p:nvGraphicFramePr>
        <p:xfrm>
          <a:off x="3005137" y="1180042"/>
          <a:ext cx="8128000" cy="5677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el 1">
            <a:extLst>
              <a:ext uri="{FF2B5EF4-FFF2-40B4-BE49-F238E27FC236}">
                <a16:creationId xmlns:a16="http://schemas.microsoft.com/office/drawing/2014/main" id="{9C197C79-3CEE-838E-ACEC-E591A2B9E44D}"/>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Apathie of een depressie?</a:t>
            </a:r>
          </a:p>
        </p:txBody>
      </p:sp>
    </p:spTree>
    <p:extLst>
      <p:ext uri="{BB962C8B-B14F-4D97-AF65-F5344CB8AC3E}">
        <p14:creationId xmlns:p14="http://schemas.microsoft.com/office/powerpoint/2010/main" val="256524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pic>
        <p:nvPicPr>
          <p:cNvPr id="3" name="Afbeelding 2">
            <a:extLst>
              <a:ext uri="{FF2B5EF4-FFF2-40B4-BE49-F238E27FC236}">
                <a16:creationId xmlns:a16="http://schemas.microsoft.com/office/drawing/2014/main" id="{44E68422-63EC-A615-E285-74943D3A8A5D}"/>
              </a:ext>
            </a:extLst>
          </p:cNvPr>
          <p:cNvPicPr>
            <a:picLocks noChangeAspect="1"/>
          </p:cNvPicPr>
          <p:nvPr/>
        </p:nvPicPr>
        <p:blipFill>
          <a:blip r:embed="rId4"/>
          <a:stretch>
            <a:fillRect/>
          </a:stretch>
        </p:blipFill>
        <p:spPr>
          <a:xfrm>
            <a:off x="3561279" y="1489231"/>
            <a:ext cx="7536708" cy="4519445"/>
          </a:xfrm>
          <a:prstGeom prst="rect">
            <a:avLst/>
          </a:prstGeom>
        </p:spPr>
      </p:pic>
      <p:sp>
        <p:nvSpPr>
          <p:cNvPr id="6" name="Titel 1">
            <a:extLst>
              <a:ext uri="{FF2B5EF4-FFF2-40B4-BE49-F238E27FC236}">
                <a16:creationId xmlns:a16="http://schemas.microsoft.com/office/drawing/2014/main" id="{BEDFC27C-0B5B-A80E-C393-A2D0AC670490}"/>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Veranderingen in de hersenen</a:t>
            </a:r>
          </a:p>
        </p:txBody>
      </p:sp>
    </p:spTree>
    <p:extLst>
      <p:ext uri="{BB962C8B-B14F-4D97-AF65-F5344CB8AC3E}">
        <p14:creationId xmlns:p14="http://schemas.microsoft.com/office/powerpoint/2010/main" val="258995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7" name="Titel 1">
            <a:extLst>
              <a:ext uri="{FF2B5EF4-FFF2-40B4-BE49-F238E27FC236}">
                <a16:creationId xmlns:a16="http://schemas.microsoft.com/office/drawing/2014/main" id="{A28880CB-CFFC-2DAA-1BDF-66040CEF95D5}"/>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Hoe vaak komt apathie voor?</a:t>
            </a:r>
          </a:p>
        </p:txBody>
      </p:sp>
      <p:graphicFrame>
        <p:nvGraphicFramePr>
          <p:cNvPr id="3" name="Grafiek 2">
            <a:extLst>
              <a:ext uri="{FF2B5EF4-FFF2-40B4-BE49-F238E27FC236}">
                <a16:creationId xmlns:a16="http://schemas.microsoft.com/office/drawing/2014/main" id="{50AFF6CC-98F7-B8BA-9BDE-7CE1E43A0237}"/>
              </a:ext>
            </a:extLst>
          </p:cNvPr>
          <p:cNvGraphicFramePr>
            <a:graphicFrameLocks/>
          </p:cNvGraphicFramePr>
          <p:nvPr>
            <p:extLst>
              <p:ext uri="{D42A27DB-BD31-4B8C-83A1-F6EECF244321}">
                <p14:modId xmlns:p14="http://schemas.microsoft.com/office/powerpoint/2010/main" val="502718704"/>
              </p:ext>
            </p:extLst>
          </p:nvPr>
        </p:nvGraphicFramePr>
        <p:xfrm>
          <a:off x="3005135" y="1589760"/>
          <a:ext cx="8348663" cy="4622799"/>
        </p:xfrm>
        <a:graphic>
          <a:graphicData uri="http://schemas.openxmlformats.org/drawingml/2006/chart">
            <c:chart xmlns:c="http://schemas.openxmlformats.org/drawingml/2006/chart" xmlns:r="http://schemas.openxmlformats.org/officeDocument/2006/relationships" r:id="rId4"/>
          </a:graphicData>
        </a:graphic>
      </p:graphicFrame>
      <p:sp>
        <p:nvSpPr>
          <p:cNvPr id="8" name="Tekstvak 7">
            <a:extLst>
              <a:ext uri="{FF2B5EF4-FFF2-40B4-BE49-F238E27FC236}">
                <a16:creationId xmlns:a16="http://schemas.microsoft.com/office/drawing/2014/main" id="{483B850A-76CB-7494-D0EA-4CBCE9FD010C}"/>
              </a:ext>
            </a:extLst>
          </p:cNvPr>
          <p:cNvSpPr txBox="1"/>
          <p:nvPr/>
        </p:nvSpPr>
        <p:spPr>
          <a:xfrm>
            <a:off x="4162840" y="3604054"/>
            <a:ext cx="779930" cy="347569"/>
          </a:xfrm>
          <a:prstGeom prst="rect">
            <a:avLst/>
          </a:prstGeom>
          <a:noFill/>
        </p:spPr>
        <p:txBody>
          <a:bodyPr wrap="square" rtlCol="0">
            <a:noAutofit/>
          </a:bodyPr>
          <a:lstStyle/>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25%</a:t>
            </a:r>
          </a:p>
        </p:txBody>
      </p:sp>
      <p:sp>
        <p:nvSpPr>
          <p:cNvPr id="9" name="Tekstvak 8">
            <a:extLst>
              <a:ext uri="{FF2B5EF4-FFF2-40B4-BE49-F238E27FC236}">
                <a16:creationId xmlns:a16="http://schemas.microsoft.com/office/drawing/2014/main" id="{FBFDCD77-97AD-DEE8-314A-B8466E886B02}"/>
              </a:ext>
            </a:extLst>
          </p:cNvPr>
          <p:cNvSpPr txBox="1"/>
          <p:nvPr/>
        </p:nvSpPr>
        <p:spPr>
          <a:xfrm>
            <a:off x="6839849" y="2053856"/>
            <a:ext cx="779930" cy="347569"/>
          </a:xfrm>
          <a:prstGeom prst="rect">
            <a:avLst/>
          </a:prstGeom>
          <a:noFill/>
        </p:spPr>
        <p:txBody>
          <a:bodyPr wrap="square" rtlCol="0">
            <a:noAutofit/>
          </a:bodyPr>
          <a:lstStyle/>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54%</a:t>
            </a:r>
          </a:p>
        </p:txBody>
      </p:sp>
      <p:sp>
        <p:nvSpPr>
          <p:cNvPr id="10" name="Tekstvak 9">
            <a:extLst>
              <a:ext uri="{FF2B5EF4-FFF2-40B4-BE49-F238E27FC236}">
                <a16:creationId xmlns:a16="http://schemas.microsoft.com/office/drawing/2014/main" id="{B5578614-4588-B77C-614E-AFF5689CCADC}"/>
              </a:ext>
            </a:extLst>
          </p:cNvPr>
          <p:cNvSpPr txBox="1"/>
          <p:nvPr/>
        </p:nvSpPr>
        <p:spPr>
          <a:xfrm>
            <a:off x="9512311" y="1800738"/>
            <a:ext cx="779930" cy="347569"/>
          </a:xfrm>
          <a:prstGeom prst="rect">
            <a:avLst/>
          </a:prstGeom>
          <a:noFill/>
        </p:spPr>
        <p:txBody>
          <a:bodyPr wrap="square" rtlCol="0">
            <a:noAutofit/>
          </a:bodyPr>
          <a:lstStyle/>
          <a:p>
            <a:pPr algn="l">
              <a:lnSpc>
                <a:spcPct val="90000"/>
              </a:lnSpc>
              <a:spcBef>
                <a:spcPts val="1000"/>
              </a:spcBef>
            </a:pPr>
            <a:r>
              <a:rPr lang="nl-NL" sz="2400" dirty="0">
                <a:solidFill>
                  <a:srgbClr val="005889"/>
                </a:solidFill>
                <a:latin typeface="Source Sans Pro" panose="020B0503030403020204" pitchFamily="34" charset="0"/>
                <a:ea typeface="Source Sans Pro" panose="020B0503030403020204" pitchFamily="34" charset="0"/>
              </a:rPr>
              <a:t>59%</a:t>
            </a:r>
          </a:p>
        </p:txBody>
      </p:sp>
    </p:spTree>
    <p:extLst>
      <p:ext uri="{BB962C8B-B14F-4D97-AF65-F5344CB8AC3E}">
        <p14:creationId xmlns:p14="http://schemas.microsoft.com/office/powerpoint/2010/main" val="351295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chermopname, clipart, tekenfilm, grafische vormgeving">
            <a:extLst>
              <a:ext uri="{FF2B5EF4-FFF2-40B4-BE49-F238E27FC236}">
                <a16:creationId xmlns:a16="http://schemas.microsoft.com/office/drawing/2014/main" id="{7CB86B8F-3128-A02C-80E2-CC749B4CBFEB}"/>
              </a:ext>
            </a:extLst>
          </p:cNvPr>
          <p:cNvPicPr>
            <a:picLocks noGrp="1" noChangeAspect="1"/>
          </p:cNvPicPr>
          <p:nvPr>
            <p:ph type="pic" idx="1"/>
          </p:nvPr>
        </p:nvPicPr>
        <p:blipFill>
          <a:blip r:embed="rId3"/>
          <a:srcRect l="12" r="12"/>
          <a:stretch>
            <a:fillRect/>
          </a:stretch>
        </p:blipFill>
        <p:spPr/>
      </p:pic>
      <p:sp>
        <p:nvSpPr>
          <p:cNvPr id="2" name="Tekstvak 1">
            <a:extLst>
              <a:ext uri="{FF2B5EF4-FFF2-40B4-BE49-F238E27FC236}">
                <a16:creationId xmlns:a16="http://schemas.microsoft.com/office/drawing/2014/main" id="{0B60E1DD-9B85-BB12-C350-61BD52A52A18}"/>
              </a:ext>
            </a:extLst>
          </p:cNvPr>
          <p:cNvSpPr txBox="1"/>
          <p:nvPr/>
        </p:nvSpPr>
        <p:spPr>
          <a:xfrm>
            <a:off x="4786313" y="600075"/>
            <a:ext cx="4400550" cy="800100"/>
          </a:xfrm>
          <a:prstGeom prst="rect">
            <a:avLst/>
          </a:prstGeom>
          <a:noFill/>
        </p:spPr>
        <p:txBody>
          <a:bodyPr wrap="squar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grpSp>
        <p:nvGrpSpPr>
          <p:cNvPr id="3" name="Groep 2">
            <a:extLst>
              <a:ext uri="{FF2B5EF4-FFF2-40B4-BE49-F238E27FC236}">
                <a16:creationId xmlns:a16="http://schemas.microsoft.com/office/drawing/2014/main" id="{21C04CCB-D840-D8A0-3C90-1C2998E62415}"/>
              </a:ext>
            </a:extLst>
          </p:cNvPr>
          <p:cNvGrpSpPr/>
          <p:nvPr/>
        </p:nvGrpSpPr>
        <p:grpSpPr>
          <a:xfrm>
            <a:off x="2267265" y="2910503"/>
            <a:ext cx="2038526" cy="2069369"/>
            <a:chOff x="4199084" y="2998409"/>
            <a:chExt cx="2038526" cy="2069369"/>
          </a:xfrm>
        </p:grpSpPr>
        <p:sp>
          <p:nvSpPr>
            <p:cNvPr id="6" name="Tekstvak 5">
              <a:extLst>
                <a:ext uri="{FF2B5EF4-FFF2-40B4-BE49-F238E27FC236}">
                  <a16:creationId xmlns:a16="http://schemas.microsoft.com/office/drawing/2014/main" id="{0F41CB2A-A334-1A05-D404-23E4084D181F}"/>
                </a:ext>
              </a:extLst>
            </p:cNvPr>
            <p:cNvSpPr txBox="1"/>
            <p:nvPr/>
          </p:nvSpPr>
          <p:spPr>
            <a:xfrm>
              <a:off x="4199084" y="4339506"/>
              <a:ext cx="2038526" cy="728272"/>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Zelfzorg en daginvulling</a:t>
              </a:r>
            </a:p>
          </p:txBody>
        </p:sp>
        <p:pic>
          <p:nvPicPr>
            <p:cNvPr id="7" name="Afbeelding 6">
              <a:extLst>
                <a:ext uri="{FF2B5EF4-FFF2-40B4-BE49-F238E27FC236}">
                  <a16:creationId xmlns:a16="http://schemas.microsoft.com/office/drawing/2014/main" id="{9F887C14-AC8B-B4A1-D191-0883B8BE63B7}"/>
                </a:ext>
              </a:extLst>
            </p:cNvPr>
            <p:cNvPicPr>
              <a:picLocks noChangeAspect="1"/>
            </p:cNvPicPr>
            <p:nvPr/>
          </p:nvPicPr>
          <p:blipFill>
            <a:blip r:embed="rId4"/>
            <a:stretch>
              <a:fillRect/>
            </a:stretch>
          </p:blipFill>
          <p:spPr>
            <a:xfrm>
              <a:off x="4561840" y="2998409"/>
              <a:ext cx="1313014" cy="1153861"/>
            </a:xfrm>
            <a:prstGeom prst="rect">
              <a:avLst/>
            </a:prstGeom>
          </p:spPr>
        </p:pic>
      </p:grpSp>
      <p:pic>
        <p:nvPicPr>
          <p:cNvPr id="10" name="Afbeelding 9" descr="Afbeelding met clipart, tekening, tekenfilm, illustratie&#10;&#10;Automatisch gegenereerde beschrijving">
            <a:extLst>
              <a:ext uri="{FF2B5EF4-FFF2-40B4-BE49-F238E27FC236}">
                <a16:creationId xmlns:a16="http://schemas.microsoft.com/office/drawing/2014/main" id="{BA558149-E403-5824-DDBA-10AE874A2F85}"/>
              </a:ext>
            </a:extLst>
          </p:cNvPr>
          <p:cNvPicPr>
            <a:picLocks noChangeAspect="1"/>
          </p:cNvPicPr>
          <p:nvPr/>
        </p:nvPicPr>
        <p:blipFill>
          <a:blip r:embed="rId5"/>
          <a:stretch>
            <a:fillRect/>
          </a:stretch>
        </p:blipFill>
        <p:spPr>
          <a:xfrm>
            <a:off x="10061750" y="2329111"/>
            <a:ext cx="738932" cy="1742400"/>
          </a:xfrm>
          <a:prstGeom prst="rect">
            <a:avLst/>
          </a:prstGeom>
        </p:spPr>
      </p:pic>
      <p:grpSp>
        <p:nvGrpSpPr>
          <p:cNvPr id="11" name="Groep 10">
            <a:extLst>
              <a:ext uri="{FF2B5EF4-FFF2-40B4-BE49-F238E27FC236}">
                <a16:creationId xmlns:a16="http://schemas.microsoft.com/office/drawing/2014/main" id="{D2FF6C38-6FB3-CBB5-5F21-3909B19EC3B0}"/>
              </a:ext>
            </a:extLst>
          </p:cNvPr>
          <p:cNvGrpSpPr/>
          <p:nvPr/>
        </p:nvGrpSpPr>
        <p:grpSpPr>
          <a:xfrm>
            <a:off x="7919639" y="3100991"/>
            <a:ext cx="1554746" cy="1788795"/>
            <a:chOff x="5917559" y="2560568"/>
            <a:chExt cx="1554746" cy="1788795"/>
          </a:xfrm>
        </p:grpSpPr>
        <p:sp>
          <p:nvSpPr>
            <p:cNvPr id="12" name="Tekstvak 11">
              <a:extLst>
                <a:ext uri="{FF2B5EF4-FFF2-40B4-BE49-F238E27FC236}">
                  <a16:creationId xmlns:a16="http://schemas.microsoft.com/office/drawing/2014/main" id="{AEDCB57E-17ED-BF60-BF8E-C0DBDA3A9A38}"/>
                </a:ext>
              </a:extLst>
            </p:cNvPr>
            <p:cNvSpPr txBox="1"/>
            <p:nvPr/>
          </p:nvSpPr>
          <p:spPr>
            <a:xfrm>
              <a:off x="5917559" y="3711177"/>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Risico op overlijden</a:t>
              </a:r>
            </a:p>
          </p:txBody>
        </p:sp>
        <p:pic>
          <p:nvPicPr>
            <p:cNvPr id="13" name="Afbeelding 12">
              <a:extLst>
                <a:ext uri="{FF2B5EF4-FFF2-40B4-BE49-F238E27FC236}">
                  <a16:creationId xmlns:a16="http://schemas.microsoft.com/office/drawing/2014/main" id="{87017A41-BB85-5A81-6527-F5C4E951430B}"/>
                </a:ext>
              </a:extLst>
            </p:cNvPr>
            <p:cNvPicPr>
              <a:picLocks noChangeAspect="1"/>
            </p:cNvPicPr>
            <p:nvPr/>
          </p:nvPicPr>
          <p:blipFill>
            <a:blip r:embed="rId6"/>
            <a:stretch>
              <a:fillRect/>
            </a:stretch>
          </p:blipFill>
          <p:spPr>
            <a:xfrm>
              <a:off x="6056174" y="2560568"/>
              <a:ext cx="1277516" cy="963373"/>
            </a:xfrm>
            <a:prstGeom prst="rect">
              <a:avLst/>
            </a:prstGeom>
          </p:spPr>
        </p:pic>
      </p:grpSp>
      <p:sp>
        <p:nvSpPr>
          <p:cNvPr id="16" name="Tekstvak 15">
            <a:extLst>
              <a:ext uri="{FF2B5EF4-FFF2-40B4-BE49-F238E27FC236}">
                <a16:creationId xmlns:a16="http://schemas.microsoft.com/office/drawing/2014/main" id="{60D39C58-5BB6-D417-1F65-099F22E4A9B2}"/>
              </a:ext>
            </a:extLst>
          </p:cNvPr>
          <p:cNvSpPr txBox="1"/>
          <p:nvPr/>
        </p:nvSpPr>
        <p:spPr>
          <a:xfrm>
            <a:off x="5734473" y="4251365"/>
            <a:ext cx="2038526" cy="728272"/>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Opname verpleeghuis</a:t>
            </a:r>
          </a:p>
        </p:txBody>
      </p:sp>
      <p:sp>
        <p:nvSpPr>
          <p:cNvPr id="17" name="Tekstvak 16">
            <a:extLst>
              <a:ext uri="{FF2B5EF4-FFF2-40B4-BE49-F238E27FC236}">
                <a16:creationId xmlns:a16="http://schemas.microsoft.com/office/drawing/2014/main" id="{F67478BC-FD0B-10FD-399C-A7DBC2ECFC9F}"/>
              </a:ext>
            </a:extLst>
          </p:cNvPr>
          <p:cNvSpPr txBox="1"/>
          <p:nvPr/>
        </p:nvSpPr>
        <p:spPr>
          <a:xfrm>
            <a:off x="4305791" y="4251365"/>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Mantelzorg-belasting / kwaliteit van leven</a:t>
            </a:r>
          </a:p>
        </p:txBody>
      </p:sp>
      <p:sp>
        <p:nvSpPr>
          <p:cNvPr id="18" name="Tekstvak 17">
            <a:extLst>
              <a:ext uri="{FF2B5EF4-FFF2-40B4-BE49-F238E27FC236}">
                <a16:creationId xmlns:a16="http://schemas.microsoft.com/office/drawing/2014/main" id="{1C9D7432-6013-1762-8677-1F44E04773EA}"/>
              </a:ext>
            </a:extLst>
          </p:cNvPr>
          <p:cNvSpPr txBox="1"/>
          <p:nvPr/>
        </p:nvSpPr>
        <p:spPr>
          <a:xfrm>
            <a:off x="9653843" y="4251600"/>
            <a:ext cx="1554746" cy="638186"/>
          </a:xfrm>
          <a:prstGeom prst="rect">
            <a:avLst/>
          </a:prstGeom>
          <a:noFill/>
        </p:spPr>
        <p:txBody>
          <a:bodyPr wrap="squar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Geen onwil, niet kúnnen</a:t>
            </a:r>
          </a:p>
        </p:txBody>
      </p:sp>
      <p:sp>
        <p:nvSpPr>
          <p:cNvPr id="9" name="Titel 1">
            <a:extLst>
              <a:ext uri="{FF2B5EF4-FFF2-40B4-BE49-F238E27FC236}">
                <a16:creationId xmlns:a16="http://schemas.microsoft.com/office/drawing/2014/main" id="{08C9444A-634C-0893-92C5-D37A652D64D7}"/>
              </a:ext>
            </a:extLst>
          </p:cNvPr>
          <p:cNvSpPr txBox="1">
            <a:spLocks/>
          </p:cNvSpPr>
          <p:nvPr/>
        </p:nvSpPr>
        <p:spPr>
          <a:xfrm>
            <a:off x="3005136" y="365125"/>
            <a:ext cx="8348663" cy="1325563"/>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a:lstStyle>
          <a:p>
            <a:r>
              <a:rPr lang="nl-NL" dirty="0">
                <a:solidFill>
                  <a:srgbClr val="00A195"/>
                </a:solidFill>
                <a:latin typeface="Source Sans Pro" panose="020B0503030403020204" pitchFamily="34" charset="0"/>
                <a:ea typeface="Source Sans Pro" panose="020B0503030403020204" pitchFamily="34" charset="0"/>
              </a:rPr>
              <a:t>Apathie bij dementie: gevolgen</a:t>
            </a:r>
          </a:p>
        </p:txBody>
      </p:sp>
      <p:pic>
        <p:nvPicPr>
          <p:cNvPr id="19" name="Afbeelding 18" descr="Afbeelding met clipart, Kinderkunst, symbool, Graphics&#10;&#10;Automatisch gegenereerde beschrijving">
            <a:extLst>
              <a:ext uri="{FF2B5EF4-FFF2-40B4-BE49-F238E27FC236}">
                <a16:creationId xmlns:a16="http://schemas.microsoft.com/office/drawing/2014/main" id="{AF5C8796-8AFA-E2C1-0F7C-BAA56B4D32C2}"/>
              </a:ext>
            </a:extLst>
          </p:cNvPr>
          <p:cNvPicPr>
            <a:picLocks noChangeAspect="1"/>
          </p:cNvPicPr>
          <p:nvPr/>
        </p:nvPicPr>
        <p:blipFill>
          <a:blip r:embed="rId7"/>
          <a:stretch>
            <a:fillRect/>
          </a:stretch>
        </p:blipFill>
        <p:spPr>
          <a:xfrm>
            <a:off x="6175199" y="2968433"/>
            <a:ext cx="1157075" cy="1103078"/>
          </a:xfrm>
          <a:prstGeom prst="rect">
            <a:avLst/>
          </a:prstGeom>
        </p:spPr>
      </p:pic>
      <p:pic>
        <p:nvPicPr>
          <p:cNvPr id="14" name="Afbeelding 13" descr="Afbeelding met tekening, clipart, tekenfilm, Kinderkunst&#10;&#10;Automatisch gegenereerde beschrijving">
            <a:extLst>
              <a:ext uri="{FF2B5EF4-FFF2-40B4-BE49-F238E27FC236}">
                <a16:creationId xmlns:a16="http://schemas.microsoft.com/office/drawing/2014/main" id="{035B6A72-3194-17D4-9E29-74D8F24612C5}"/>
              </a:ext>
            </a:extLst>
          </p:cNvPr>
          <p:cNvPicPr>
            <a:picLocks noChangeAspect="1"/>
          </p:cNvPicPr>
          <p:nvPr/>
        </p:nvPicPr>
        <p:blipFill>
          <a:blip r:embed="rId8"/>
          <a:stretch>
            <a:fillRect/>
          </a:stretch>
        </p:blipFill>
        <p:spPr>
          <a:xfrm>
            <a:off x="4669015" y="2335167"/>
            <a:ext cx="780204" cy="1736344"/>
          </a:xfrm>
          <a:prstGeom prst="rect">
            <a:avLst/>
          </a:prstGeom>
        </p:spPr>
      </p:pic>
    </p:spTree>
    <p:extLst>
      <p:ext uri="{BB962C8B-B14F-4D97-AF65-F5344CB8AC3E}">
        <p14:creationId xmlns:p14="http://schemas.microsoft.com/office/powerpoint/2010/main" val="4445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4072</TotalTime>
  <Words>1871</Words>
  <Application>Microsoft Office PowerPoint</Application>
  <PresentationFormat>Breedbeeld</PresentationFormat>
  <Paragraphs>147</Paragraphs>
  <Slides>11</Slides>
  <Notes>11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11</vt:i4>
      </vt:variant>
    </vt:vector>
  </HeadingPairs>
  <TitlesOfParts>
    <vt:vector size="19" baseType="lpstr">
      <vt:lpstr>Arial</vt:lpstr>
      <vt:lpstr>Calibri</vt:lpstr>
      <vt:lpstr>Calibri Light</vt:lpstr>
      <vt:lpstr>Source Sans Pro</vt:lpstr>
      <vt:lpstr>Symbol</vt:lpstr>
      <vt:lpstr>Systeemlettertype</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Nijsten, Hanneke</dc:creator>
  <cp:lastModifiedBy>Hofenk, Dorien</cp:lastModifiedBy>
  <cp:revision>162</cp:revision>
  <dcterms:created xsi:type="dcterms:W3CDTF">2021-12-14T13:21:11Z</dcterms:created>
  <dcterms:modified xsi:type="dcterms:W3CDTF">2024-04-24T09:33:47Z</dcterms:modified>
</cp:coreProperties>
</file>