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2" r:id="rId1"/>
  </p:sldMasterIdLst>
  <p:notesMasterIdLst>
    <p:notesMasterId r:id="rId24"/>
  </p:notesMasterIdLst>
  <p:sldIdLst>
    <p:sldId id="290" r:id="rId2"/>
    <p:sldId id="291" r:id="rId3"/>
    <p:sldId id="292" r:id="rId4"/>
    <p:sldId id="295" r:id="rId5"/>
    <p:sldId id="296" r:id="rId6"/>
    <p:sldId id="293" r:id="rId7"/>
    <p:sldId id="297" r:id="rId8"/>
    <p:sldId id="262" r:id="rId9"/>
    <p:sldId id="298" r:id="rId10"/>
    <p:sldId id="299" r:id="rId11"/>
    <p:sldId id="300" r:id="rId12"/>
    <p:sldId id="301" r:id="rId13"/>
    <p:sldId id="302" r:id="rId14"/>
    <p:sldId id="303" r:id="rId15"/>
    <p:sldId id="304" r:id="rId16"/>
    <p:sldId id="305" r:id="rId17"/>
    <p:sldId id="306" r:id="rId18"/>
    <p:sldId id="307" r:id="rId19"/>
    <p:sldId id="308" r:id="rId20"/>
    <p:sldId id="268" r:id="rId21"/>
    <p:sldId id="309" r:id="rId22"/>
    <p:sldId id="310" r:id="rId23"/>
  </p:sldIdLst>
  <p:sldSz cx="12192000" cy="6858000"/>
  <p:notesSz cx="6797675" cy="9926638"/>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4" autoAdjust="0"/>
    <p:restoredTop sz="76129" autoAdjust="0"/>
  </p:normalViewPr>
  <p:slideViewPr>
    <p:cSldViewPr snapToGrid="0">
      <p:cViewPr varScale="1">
        <p:scale>
          <a:sx n="62" d="100"/>
          <a:sy n="62" d="100"/>
        </p:scale>
        <p:origin x="148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79017AA-F062-4B3C-9DA2-BEE1B2406211}" type="doc">
      <dgm:prSet loTypeId="urn:microsoft.com/office/officeart/2005/8/layout/default" loCatId="list" qsTypeId="urn:microsoft.com/office/officeart/2005/8/quickstyle/simple1" qsCatId="simple" csTypeId="urn:microsoft.com/office/officeart/2005/8/colors/colorful1" csCatId="colorful"/>
      <dgm:spPr/>
      <dgm:t>
        <a:bodyPr/>
        <a:lstStyle/>
        <a:p>
          <a:endParaRPr lang="en-US"/>
        </a:p>
      </dgm:t>
    </dgm:pt>
    <dgm:pt modelId="{068B12A8-E89A-44C4-8864-F99DCF62D0FD}">
      <dgm:prSet/>
      <dgm:spPr/>
      <dgm:t>
        <a:bodyPr/>
        <a:lstStyle/>
        <a:p>
          <a:r>
            <a:rPr lang="nl-NL"/>
            <a:t>Een gesprek dat je hebt aangevraagd gaat niet door</a:t>
          </a:r>
          <a:endParaRPr lang="en-US"/>
        </a:p>
      </dgm:t>
    </dgm:pt>
    <dgm:pt modelId="{738B78FD-DA89-4B0D-846D-67A4EE95AAD7}" type="parTrans" cxnId="{F0E45F7C-44AA-4A21-81A0-D14D26703579}">
      <dgm:prSet/>
      <dgm:spPr/>
      <dgm:t>
        <a:bodyPr/>
        <a:lstStyle/>
        <a:p>
          <a:endParaRPr lang="en-US"/>
        </a:p>
      </dgm:t>
    </dgm:pt>
    <dgm:pt modelId="{3AA6EDFA-AC2C-41BF-A53C-4D367130C638}" type="sibTrans" cxnId="{F0E45F7C-44AA-4A21-81A0-D14D26703579}">
      <dgm:prSet/>
      <dgm:spPr/>
      <dgm:t>
        <a:bodyPr/>
        <a:lstStyle/>
        <a:p>
          <a:endParaRPr lang="en-US"/>
        </a:p>
      </dgm:t>
    </dgm:pt>
    <dgm:pt modelId="{75BA538A-409D-4B6C-8BFA-0465AA8F2C7B}">
      <dgm:prSet/>
      <dgm:spPr/>
      <dgm:t>
        <a:bodyPr/>
        <a:lstStyle/>
        <a:p>
          <a:r>
            <a:rPr lang="nl-NL"/>
            <a:t>Je bent aan het werk en je weet niet hoe je verder moet</a:t>
          </a:r>
          <a:endParaRPr lang="en-US"/>
        </a:p>
      </dgm:t>
    </dgm:pt>
    <dgm:pt modelId="{A3204DFC-4C1A-45C2-9000-5C96827A2360}" type="parTrans" cxnId="{E286AD55-6729-4AB9-8B17-A748BE94CF7B}">
      <dgm:prSet/>
      <dgm:spPr/>
      <dgm:t>
        <a:bodyPr/>
        <a:lstStyle/>
        <a:p>
          <a:endParaRPr lang="en-US"/>
        </a:p>
      </dgm:t>
    </dgm:pt>
    <dgm:pt modelId="{65966ACB-3AC4-4520-9AF4-F3CCF4541649}" type="sibTrans" cxnId="{E286AD55-6729-4AB9-8B17-A748BE94CF7B}">
      <dgm:prSet/>
      <dgm:spPr/>
      <dgm:t>
        <a:bodyPr/>
        <a:lstStyle/>
        <a:p>
          <a:endParaRPr lang="en-US"/>
        </a:p>
      </dgm:t>
    </dgm:pt>
    <dgm:pt modelId="{6FDD99A9-E67D-447A-9E4F-29E1E638C043}">
      <dgm:prSet/>
      <dgm:spPr/>
      <dgm:t>
        <a:bodyPr/>
        <a:lstStyle/>
        <a:p>
          <a:r>
            <a:rPr lang="nl-NL"/>
            <a:t>Je bent het niet eens met een beslissing op je afdeling</a:t>
          </a:r>
          <a:endParaRPr lang="en-US"/>
        </a:p>
      </dgm:t>
    </dgm:pt>
    <dgm:pt modelId="{B352AA57-1601-4E2D-8569-6D16141ED329}" type="parTrans" cxnId="{F714D2D9-0EBF-44C6-9D79-5794BF75BD7F}">
      <dgm:prSet/>
      <dgm:spPr/>
      <dgm:t>
        <a:bodyPr/>
        <a:lstStyle/>
        <a:p>
          <a:endParaRPr lang="en-US"/>
        </a:p>
      </dgm:t>
    </dgm:pt>
    <dgm:pt modelId="{10DB7777-73EF-4547-B54C-84C4D142ABCC}" type="sibTrans" cxnId="{F714D2D9-0EBF-44C6-9D79-5794BF75BD7F}">
      <dgm:prSet/>
      <dgm:spPr/>
      <dgm:t>
        <a:bodyPr/>
        <a:lstStyle/>
        <a:p>
          <a:endParaRPr lang="en-US"/>
        </a:p>
      </dgm:t>
    </dgm:pt>
    <dgm:pt modelId="{1F714BC9-D37B-4C52-947A-FB49F812CD38}">
      <dgm:prSet/>
      <dgm:spPr/>
      <dgm:t>
        <a:bodyPr/>
        <a:lstStyle/>
        <a:p>
          <a:r>
            <a:rPr lang="nl-NL" dirty="0"/>
            <a:t>Een collega heeft vragen over een handeling</a:t>
          </a:r>
          <a:endParaRPr lang="en-US" dirty="0"/>
        </a:p>
      </dgm:t>
    </dgm:pt>
    <dgm:pt modelId="{24040B11-9C63-4F1A-A095-F3826994CDD7}" type="parTrans" cxnId="{D0EC58A0-DB24-4A1A-AD8A-C90B58B3B92B}">
      <dgm:prSet/>
      <dgm:spPr/>
      <dgm:t>
        <a:bodyPr/>
        <a:lstStyle/>
        <a:p>
          <a:endParaRPr lang="en-US"/>
        </a:p>
      </dgm:t>
    </dgm:pt>
    <dgm:pt modelId="{425EF260-CA70-4776-B368-EBD0CD4C45F1}" type="sibTrans" cxnId="{D0EC58A0-DB24-4A1A-AD8A-C90B58B3B92B}">
      <dgm:prSet/>
      <dgm:spPr/>
      <dgm:t>
        <a:bodyPr/>
        <a:lstStyle/>
        <a:p>
          <a:endParaRPr lang="en-US"/>
        </a:p>
      </dgm:t>
    </dgm:pt>
    <dgm:pt modelId="{BEB23E3A-7ABB-45A7-8E86-56CB8E7A2AA9}">
      <dgm:prSet/>
      <dgm:spPr/>
      <dgm:t>
        <a:bodyPr/>
        <a:lstStyle/>
        <a:p>
          <a:r>
            <a:rPr lang="nl-NL" dirty="0"/>
            <a:t>Iemand heeft over jou geklaagd</a:t>
          </a:r>
          <a:endParaRPr lang="en-US" dirty="0"/>
        </a:p>
      </dgm:t>
    </dgm:pt>
    <dgm:pt modelId="{7F531B71-8E97-4EF0-B82E-160C9991D4B1}" type="parTrans" cxnId="{6AA4F442-6B46-49D7-AD06-641CF8AE6015}">
      <dgm:prSet/>
      <dgm:spPr/>
      <dgm:t>
        <a:bodyPr/>
        <a:lstStyle/>
        <a:p>
          <a:endParaRPr lang="en-US"/>
        </a:p>
      </dgm:t>
    </dgm:pt>
    <dgm:pt modelId="{7646FF10-1118-43EF-A9B7-FF7DBDE6D45B}" type="sibTrans" cxnId="{6AA4F442-6B46-49D7-AD06-641CF8AE6015}">
      <dgm:prSet/>
      <dgm:spPr/>
      <dgm:t>
        <a:bodyPr/>
        <a:lstStyle/>
        <a:p>
          <a:endParaRPr lang="en-US"/>
        </a:p>
      </dgm:t>
    </dgm:pt>
    <dgm:pt modelId="{B2CD4DF0-37BD-400D-B840-1BFA73F42FAC}">
      <dgm:prSet/>
      <dgm:spPr/>
      <dgm:t>
        <a:bodyPr/>
        <a:lstStyle/>
        <a:p>
          <a:r>
            <a:rPr lang="nl-NL"/>
            <a:t>Iemand geeft je feedback over jouw gedrag</a:t>
          </a:r>
          <a:endParaRPr lang="en-US"/>
        </a:p>
      </dgm:t>
    </dgm:pt>
    <dgm:pt modelId="{E6623870-637E-430F-B2B5-820B45C93585}" type="parTrans" cxnId="{70A4CA6D-9053-4C1C-957C-77A99C4215A4}">
      <dgm:prSet/>
      <dgm:spPr/>
      <dgm:t>
        <a:bodyPr/>
        <a:lstStyle/>
        <a:p>
          <a:endParaRPr lang="en-US"/>
        </a:p>
      </dgm:t>
    </dgm:pt>
    <dgm:pt modelId="{91A2C26A-C5F7-4136-8D71-105BFAC8C4DA}" type="sibTrans" cxnId="{70A4CA6D-9053-4C1C-957C-77A99C4215A4}">
      <dgm:prSet/>
      <dgm:spPr/>
      <dgm:t>
        <a:bodyPr/>
        <a:lstStyle/>
        <a:p>
          <a:endParaRPr lang="en-US"/>
        </a:p>
      </dgm:t>
    </dgm:pt>
    <dgm:pt modelId="{CD6F3E2F-5EAA-4B8B-B3F6-5CF70152A3B2}">
      <dgm:prSet/>
      <dgm:spPr/>
      <dgm:t>
        <a:bodyPr/>
        <a:lstStyle/>
        <a:p>
          <a:r>
            <a:rPr lang="nl-NL"/>
            <a:t>Je draait een dienst met een onbekende zzp’er</a:t>
          </a:r>
          <a:endParaRPr lang="en-US"/>
        </a:p>
      </dgm:t>
    </dgm:pt>
    <dgm:pt modelId="{5D70E2D2-5E23-4F73-BFEC-6F56C44E9C8E}" type="parTrans" cxnId="{AA336F6F-8FC3-473C-BFD8-51634CDDAD07}">
      <dgm:prSet/>
      <dgm:spPr/>
      <dgm:t>
        <a:bodyPr/>
        <a:lstStyle/>
        <a:p>
          <a:endParaRPr lang="en-US"/>
        </a:p>
      </dgm:t>
    </dgm:pt>
    <dgm:pt modelId="{D28597A9-85A4-4574-B5E4-650CF88E4208}" type="sibTrans" cxnId="{AA336F6F-8FC3-473C-BFD8-51634CDDAD07}">
      <dgm:prSet/>
      <dgm:spPr/>
      <dgm:t>
        <a:bodyPr/>
        <a:lstStyle/>
        <a:p>
          <a:endParaRPr lang="en-US"/>
        </a:p>
      </dgm:t>
    </dgm:pt>
    <dgm:pt modelId="{F766B24A-A2C4-4003-BCB8-F1763BC45C47}">
      <dgm:prSet/>
      <dgm:spPr/>
      <dgm:t>
        <a:bodyPr/>
        <a:lstStyle/>
        <a:p>
          <a:r>
            <a:rPr lang="nl-NL"/>
            <a:t>Een collega voert een handeling niet volgens protocol uit</a:t>
          </a:r>
          <a:endParaRPr lang="en-US"/>
        </a:p>
      </dgm:t>
    </dgm:pt>
    <dgm:pt modelId="{F0C2F1C7-BA6B-4BA3-8A9C-43F9858C0C89}" type="parTrans" cxnId="{A0087DD3-B922-467C-8822-87B1317AEBD4}">
      <dgm:prSet/>
      <dgm:spPr/>
      <dgm:t>
        <a:bodyPr/>
        <a:lstStyle/>
        <a:p>
          <a:endParaRPr lang="en-US"/>
        </a:p>
      </dgm:t>
    </dgm:pt>
    <dgm:pt modelId="{06F74A95-313A-4BE8-BD24-FCBCF091FFEE}" type="sibTrans" cxnId="{A0087DD3-B922-467C-8822-87B1317AEBD4}">
      <dgm:prSet/>
      <dgm:spPr/>
      <dgm:t>
        <a:bodyPr/>
        <a:lstStyle/>
        <a:p>
          <a:endParaRPr lang="en-US"/>
        </a:p>
      </dgm:t>
    </dgm:pt>
    <dgm:pt modelId="{F6D6B468-8386-4382-8487-CF3425B35804}">
      <dgm:prSet/>
      <dgm:spPr/>
      <dgm:t>
        <a:bodyPr/>
        <a:lstStyle/>
        <a:p>
          <a:r>
            <a:rPr lang="nl-NL"/>
            <a:t>Een collega roddelt over iemand die er niet bij is</a:t>
          </a:r>
          <a:endParaRPr lang="en-US"/>
        </a:p>
      </dgm:t>
    </dgm:pt>
    <dgm:pt modelId="{D49627DA-8474-4DEB-B55A-69AAA477AAD6}" type="parTrans" cxnId="{3F24B320-731A-4BA4-9433-D965EA549721}">
      <dgm:prSet/>
      <dgm:spPr/>
      <dgm:t>
        <a:bodyPr/>
        <a:lstStyle/>
        <a:p>
          <a:endParaRPr lang="en-US"/>
        </a:p>
      </dgm:t>
    </dgm:pt>
    <dgm:pt modelId="{39BCD816-F273-4B3B-99E3-A378A42E0023}" type="sibTrans" cxnId="{3F24B320-731A-4BA4-9433-D965EA549721}">
      <dgm:prSet/>
      <dgm:spPr/>
      <dgm:t>
        <a:bodyPr/>
        <a:lstStyle/>
        <a:p>
          <a:endParaRPr lang="en-US"/>
        </a:p>
      </dgm:t>
    </dgm:pt>
    <dgm:pt modelId="{B89E8DBD-BFA6-4DD0-99EC-83688264A793}">
      <dgm:prSet/>
      <dgm:spPr/>
      <dgm:t>
        <a:bodyPr/>
        <a:lstStyle/>
        <a:p>
          <a:r>
            <a:rPr lang="nl-NL"/>
            <a:t>Het is je onduidelijk hoe je een casus moet uitwerken</a:t>
          </a:r>
          <a:endParaRPr lang="en-US"/>
        </a:p>
      </dgm:t>
    </dgm:pt>
    <dgm:pt modelId="{D96D65E3-5375-4432-96C3-38EF70929073}" type="parTrans" cxnId="{53AD7DF0-BB78-47AA-82DF-DA989D6583B9}">
      <dgm:prSet/>
      <dgm:spPr/>
      <dgm:t>
        <a:bodyPr/>
        <a:lstStyle/>
        <a:p>
          <a:endParaRPr lang="en-US"/>
        </a:p>
      </dgm:t>
    </dgm:pt>
    <dgm:pt modelId="{18DB249A-2799-4889-B277-FF9474740D46}" type="sibTrans" cxnId="{53AD7DF0-BB78-47AA-82DF-DA989D6583B9}">
      <dgm:prSet/>
      <dgm:spPr/>
      <dgm:t>
        <a:bodyPr/>
        <a:lstStyle/>
        <a:p>
          <a:endParaRPr lang="en-US"/>
        </a:p>
      </dgm:t>
    </dgm:pt>
    <dgm:pt modelId="{A6F0FFBB-057C-467C-BCFF-D5C2BDE836A8}">
      <dgm:prSet/>
      <dgm:spPr/>
      <dgm:t>
        <a:bodyPr/>
        <a:lstStyle/>
        <a:p>
          <a:r>
            <a:rPr lang="nl-NL"/>
            <a:t>Je vindt dat de kwaliteit van de geleverde zorg op de afdeling niet goed is</a:t>
          </a:r>
          <a:endParaRPr lang="en-US"/>
        </a:p>
      </dgm:t>
    </dgm:pt>
    <dgm:pt modelId="{825600E2-B443-401E-A03E-C304D9188E75}" type="parTrans" cxnId="{CBC6D69E-C2C7-4DCE-95FB-99835853DF11}">
      <dgm:prSet/>
      <dgm:spPr/>
      <dgm:t>
        <a:bodyPr/>
        <a:lstStyle/>
        <a:p>
          <a:endParaRPr lang="en-US"/>
        </a:p>
      </dgm:t>
    </dgm:pt>
    <dgm:pt modelId="{BC0F76EA-D259-4CA1-8BA4-79F227E503D8}" type="sibTrans" cxnId="{CBC6D69E-C2C7-4DCE-95FB-99835853DF11}">
      <dgm:prSet/>
      <dgm:spPr/>
      <dgm:t>
        <a:bodyPr/>
        <a:lstStyle/>
        <a:p>
          <a:endParaRPr lang="en-US"/>
        </a:p>
      </dgm:t>
    </dgm:pt>
    <dgm:pt modelId="{E948C833-9864-43C4-8784-AC8B1540725A}" type="pres">
      <dgm:prSet presAssocID="{D79017AA-F062-4B3C-9DA2-BEE1B2406211}" presName="diagram" presStyleCnt="0">
        <dgm:presLayoutVars>
          <dgm:dir/>
          <dgm:resizeHandles val="exact"/>
        </dgm:presLayoutVars>
      </dgm:prSet>
      <dgm:spPr/>
    </dgm:pt>
    <dgm:pt modelId="{C9DCAE17-E12C-46CB-B3AD-1B2832E1BFCD}" type="pres">
      <dgm:prSet presAssocID="{068B12A8-E89A-44C4-8864-F99DCF62D0FD}" presName="node" presStyleLbl="node1" presStyleIdx="0" presStyleCnt="11">
        <dgm:presLayoutVars>
          <dgm:bulletEnabled val="1"/>
        </dgm:presLayoutVars>
      </dgm:prSet>
      <dgm:spPr/>
    </dgm:pt>
    <dgm:pt modelId="{2D7F319B-E785-4FB9-AA15-266F1B60F567}" type="pres">
      <dgm:prSet presAssocID="{3AA6EDFA-AC2C-41BF-A53C-4D367130C638}" presName="sibTrans" presStyleCnt="0"/>
      <dgm:spPr/>
    </dgm:pt>
    <dgm:pt modelId="{FBD365AB-D8BC-4AE5-9B22-EBD601D4EC68}" type="pres">
      <dgm:prSet presAssocID="{75BA538A-409D-4B6C-8BFA-0465AA8F2C7B}" presName="node" presStyleLbl="node1" presStyleIdx="1" presStyleCnt="11">
        <dgm:presLayoutVars>
          <dgm:bulletEnabled val="1"/>
        </dgm:presLayoutVars>
      </dgm:prSet>
      <dgm:spPr/>
    </dgm:pt>
    <dgm:pt modelId="{80DFF90F-7751-4A32-896D-799C0250C014}" type="pres">
      <dgm:prSet presAssocID="{65966ACB-3AC4-4520-9AF4-F3CCF4541649}" presName="sibTrans" presStyleCnt="0"/>
      <dgm:spPr/>
    </dgm:pt>
    <dgm:pt modelId="{5B8511C5-933A-433A-B219-BEDC0FF4FC17}" type="pres">
      <dgm:prSet presAssocID="{6FDD99A9-E67D-447A-9E4F-29E1E638C043}" presName="node" presStyleLbl="node1" presStyleIdx="2" presStyleCnt="11">
        <dgm:presLayoutVars>
          <dgm:bulletEnabled val="1"/>
        </dgm:presLayoutVars>
      </dgm:prSet>
      <dgm:spPr/>
    </dgm:pt>
    <dgm:pt modelId="{45303957-C572-435F-AB3C-A075C435D38E}" type="pres">
      <dgm:prSet presAssocID="{10DB7777-73EF-4547-B54C-84C4D142ABCC}" presName="sibTrans" presStyleCnt="0"/>
      <dgm:spPr/>
    </dgm:pt>
    <dgm:pt modelId="{B6C49D22-56CB-4D56-9E98-1CD63F870317}" type="pres">
      <dgm:prSet presAssocID="{1F714BC9-D37B-4C52-947A-FB49F812CD38}" presName="node" presStyleLbl="node1" presStyleIdx="3" presStyleCnt="11">
        <dgm:presLayoutVars>
          <dgm:bulletEnabled val="1"/>
        </dgm:presLayoutVars>
      </dgm:prSet>
      <dgm:spPr/>
    </dgm:pt>
    <dgm:pt modelId="{6121FA46-57FB-4804-B4E4-78D96A31C34C}" type="pres">
      <dgm:prSet presAssocID="{425EF260-CA70-4776-B368-EBD0CD4C45F1}" presName="sibTrans" presStyleCnt="0"/>
      <dgm:spPr/>
    </dgm:pt>
    <dgm:pt modelId="{0A2656E7-6D19-48F1-92F9-0CC9643D63C6}" type="pres">
      <dgm:prSet presAssocID="{BEB23E3A-7ABB-45A7-8E86-56CB8E7A2AA9}" presName="node" presStyleLbl="node1" presStyleIdx="4" presStyleCnt="11">
        <dgm:presLayoutVars>
          <dgm:bulletEnabled val="1"/>
        </dgm:presLayoutVars>
      </dgm:prSet>
      <dgm:spPr/>
    </dgm:pt>
    <dgm:pt modelId="{EBDE3199-0292-4788-BF32-D693993BEA49}" type="pres">
      <dgm:prSet presAssocID="{7646FF10-1118-43EF-A9B7-FF7DBDE6D45B}" presName="sibTrans" presStyleCnt="0"/>
      <dgm:spPr/>
    </dgm:pt>
    <dgm:pt modelId="{13D05086-D751-4CBA-B133-69AD319F6D55}" type="pres">
      <dgm:prSet presAssocID="{B2CD4DF0-37BD-400D-B840-1BFA73F42FAC}" presName="node" presStyleLbl="node1" presStyleIdx="5" presStyleCnt="11">
        <dgm:presLayoutVars>
          <dgm:bulletEnabled val="1"/>
        </dgm:presLayoutVars>
      </dgm:prSet>
      <dgm:spPr/>
    </dgm:pt>
    <dgm:pt modelId="{6B263960-83A8-496A-929F-C3F786B37288}" type="pres">
      <dgm:prSet presAssocID="{91A2C26A-C5F7-4136-8D71-105BFAC8C4DA}" presName="sibTrans" presStyleCnt="0"/>
      <dgm:spPr/>
    </dgm:pt>
    <dgm:pt modelId="{74A7DF11-C765-457F-B90A-BF276D282477}" type="pres">
      <dgm:prSet presAssocID="{CD6F3E2F-5EAA-4B8B-B3F6-5CF70152A3B2}" presName="node" presStyleLbl="node1" presStyleIdx="6" presStyleCnt="11">
        <dgm:presLayoutVars>
          <dgm:bulletEnabled val="1"/>
        </dgm:presLayoutVars>
      </dgm:prSet>
      <dgm:spPr/>
    </dgm:pt>
    <dgm:pt modelId="{9A2AEFC0-9B8B-4226-8CF6-4C6BD68ADFDB}" type="pres">
      <dgm:prSet presAssocID="{D28597A9-85A4-4574-B5E4-650CF88E4208}" presName="sibTrans" presStyleCnt="0"/>
      <dgm:spPr/>
    </dgm:pt>
    <dgm:pt modelId="{6C48E9FD-8827-402A-AA47-7B4A6A6E13C2}" type="pres">
      <dgm:prSet presAssocID="{F766B24A-A2C4-4003-BCB8-F1763BC45C47}" presName="node" presStyleLbl="node1" presStyleIdx="7" presStyleCnt="11">
        <dgm:presLayoutVars>
          <dgm:bulletEnabled val="1"/>
        </dgm:presLayoutVars>
      </dgm:prSet>
      <dgm:spPr/>
    </dgm:pt>
    <dgm:pt modelId="{0D54AEC6-A0E9-4EB3-8921-D73C8698F8DB}" type="pres">
      <dgm:prSet presAssocID="{06F74A95-313A-4BE8-BD24-FCBCF091FFEE}" presName="sibTrans" presStyleCnt="0"/>
      <dgm:spPr/>
    </dgm:pt>
    <dgm:pt modelId="{B10078DF-90E9-4948-84FC-14949EFB3A83}" type="pres">
      <dgm:prSet presAssocID="{F6D6B468-8386-4382-8487-CF3425B35804}" presName="node" presStyleLbl="node1" presStyleIdx="8" presStyleCnt="11">
        <dgm:presLayoutVars>
          <dgm:bulletEnabled val="1"/>
        </dgm:presLayoutVars>
      </dgm:prSet>
      <dgm:spPr/>
    </dgm:pt>
    <dgm:pt modelId="{12B1CE33-A3F5-40E6-BE86-820FE78BDA2E}" type="pres">
      <dgm:prSet presAssocID="{39BCD816-F273-4B3B-99E3-A378A42E0023}" presName="sibTrans" presStyleCnt="0"/>
      <dgm:spPr/>
    </dgm:pt>
    <dgm:pt modelId="{58732DA7-0EBD-439B-8451-51660DD5D466}" type="pres">
      <dgm:prSet presAssocID="{B89E8DBD-BFA6-4DD0-99EC-83688264A793}" presName="node" presStyleLbl="node1" presStyleIdx="9" presStyleCnt="11">
        <dgm:presLayoutVars>
          <dgm:bulletEnabled val="1"/>
        </dgm:presLayoutVars>
      </dgm:prSet>
      <dgm:spPr/>
    </dgm:pt>
    <dgm:pt modelId="{BBA67307-7697-4192-BE7D-CED9B2A5DA41}" type="pres">
      <dgm:prSet presAssocID="{18DB249A-2799-4889-B277-FF9474740D46}" presName="sibTrans" presStyleCnt="0"/>
      <dgm:spPr/>
    </dgm:pt>
    <dgm:pt modelId="{23D6DBC3-5EC7-4AE5-989D-BBC837F32799}" type="pres">
      <dgm:prSet presAssocID="{A6F0FFBB-057C-467C-BCFF-D5C2BDE836A8}" presName="node" presStyleLbl="node1" presStyleIdx="10" presStyleCnt="11">
        <dgm:presLayoutVars>
          <dgm:bulletEnabled val="1"/>
        </dgm:presLayoutVars>
      </dgm:prSet>
      <dgm:spPr/>
    </dgm:pt>
  </dgm:ptLst>
  <dgm:cxnLst>
    <dgm:cxn modelId="{DB04331E-A404-4115-9BFC-F6D214026F99}" type="presOf" srcId="{F6D6B468-8386-4382-8487-CF3425B35804}" destId="{B10078DF-90E9-4948-84FC-14949EFB3A83}" srcOrd="0" destOrd="0" presId="urn:microsoft.com/office/officeart/2005/8/layout/default"/>
    <dgm:cxn modelId="{3F24B320-731A-4BA4-9433-D965EA549721}" srcId="{D79017AA-F062-4B3C-9DA2-BEE1B2406211}" destId="{F6D6B468-8386-4382-8487-CF3425B35804}" srcOrd="8" destOrd="0" parTransId="{D49627DA-8474-4DEB-B55A-69AAA477AAD6}" sibTransId="{39BCD816-F273-4B3B-99E3-A378A42E0023}"/>
    <dgm:cxn modelId="{270CC431-FC17-4AA8-BC13-D02DC0A17D30}" type="presOf" srcId="{75BA538A-409D-4B6C-8BFA-0465AA8F2C7B}" destId="{FBD365AB-D8BC-4AE5-9B22-EBD601D4EC68}" srcOrd="0" destOrd="0" presId="urn:microsoft.com/office/officeart/2005/8/layout/default"/>
    <dgm:cxn modelId="{0B05CC33-85DC-4FD0-8145-F04FDF04EE13}" type="presOf" srcId="{1F714BC9-D37B-4C52-947A-FB49F812CD38}" destId="{B6C49D22-56CB-4D56-9E98-1CD63F870317}" srcOrd="0" destOrd="0" presId="urn:microsoft.com/office/officeart/2005/8/layout/default"/>
    <dgm:cxn modelId="{FF434661-B437-48FE-89BC-79EBF7A4C9F9}" type="presOf" srcId="{6FDD99A9-E67D-447A-9E4F-29E1E638C043}" destId="{5B8511C5-933A-433A-B219-BEDC0FF4FC17}" srcOrd="0" destOrd="0" presId="urn:microsoft.com/office/officeart/2005/8/layout/default"/>
    <dgm:cxn modelId="{6AA4F442-6B46-49D7-AD06-641CF8AE6015}" srcId="{D79017AA-F062-4B3C-9DA2-BEE1B2406211}" destId="{BEB23E3A-7ABB-45A7-8E86-56CB8E7A2AA9}" srcOrd="4" destOrd="0" parTransId="{7F531B71-8E97-4EF0-B82E-160C9991D4B1}" sibTransId="{7646FF10-1118-43EF-A9B7-FF7DBDE6D45B}"/>
    <dgm:cxn modelId="{5AF75F69-416F-4ECC-B1FA-F247A5464F7F}" type="presOf" srcId="{D79017AA-F062-4B3C-9DA2-BEE1B2406211}" destId="{E948C833-9864-43C4-8784-AC8B1540725A}" srcOrd="0" destOrd="0" presId="urn:microsoft.com/office/officeart/2005/8/layout/default"/>
    <dgm:cxn modelId="{70A4CA6D-9053-4C1C-957C-77A99C4215A4}" srcId="{D79017AA-F062-4B3C-9DA2-BEE1B2406211}" destId="{B2CD4DF0-37BD-400D-B840-1BFA73F42FAC}" srcOrd="5" destOrd="0" parTransId="{E6623870-637E-430F-B2B5-820B45C93585}" sibTransId="{91A2C26A-C5F7-4136-8D71-105BFAC8C4DA}"/>
    <dgm:cxn modelId="{225CB16E-39DF-43BE-9D7F-D1A9FC316884}" type="presOf" srcId="{B89E8DBD-BFA6-4DD0-99EC-83688264A793}" destId="{58732DA7-0EBD-439B-8451-51660DD5D466}" srcOrd="0" destOrd="0" presId="urn:microsoft.com/office/officeart/2005/8/layout/default"/>
    <dgm:cxn modelId="{AA336F6F-8FC3-473C-BFD8-51634CDDAD07}" srcId="{D79017AA-F062-4B3C-9DA2-BEE1B2406211}" destId="{CD6F3E2F-5EAA-4B8B-B3F6-5CF70152A3B2}" srcOrd="6" destOrd="0" parTransId="{5D70E2D2-5E23-4F73-BFEC-6F56C44E9C8E}" sibTransId="{D28597A9-85A4-4574-B5E4-650CF88E4208}"/>
    <dgm:cxn modelId="{E286AD55-6729-4AB9-8B17-A748BE94CF7B}" srcId="{D79017AA-F062-4B3C-9DA2-BEE1B2406211}" destId="{75BA538A-409D-4B6C-8BFA-0465AA8F2C7B}" srcOrd="1" destOrd="0" parTransId="{A3204DFC-4C1A-45C2-9000-5C96827A2360}" sibTransId="{65966ACB-3AC4-4520-9AF4-F3CCF4541649}"/>
    <dgm:cxn modelId="{F0E45F7C-44AA-4A21-81A0-D14D26703579}" srcId="{D79017AA-F062-4B3C-9DA2-BEE1B2406211}" destId="{068B12A8-E89A-44C4-8864-F99DCF62D0FD}" srcOrd="0" destOrd="0" parTransId="{738B78FD-DA89-4B0D-846D-67A4EE95AAD7}" sibTransId="{3AA6EDFA-AC2C-41BF-A53C-4D367130C638}"/>
    <dgm:cxn modelId="{37D2DB8C-6E55-4C7D-BB89-ABC99456BB90}" type="presOf" srcId="{068B12A8-E89A-44C4-8864-F99DCF62D0FD}" destId="{C9DCAE17-E12C-46CB-B3AD-1B2832E1BFCD}" srcOrd="0" destOrd="0" presId="urn:microsoft.com/office/officeart/2005/8/layout/default"/>
    <dgm:cxn modelId="{A1963B92-C267-48A6-81E3-EFAA6D77BB6D}" type="presOf" srcId="{A6F0FFBB-057C-467C-BCFF-D5C2BDE836A8}" destId="{23D6DBC3-5EC7-4AE5-989D-BBC837F32799}" srcOrd="0" destOrd="0" presId="urn:microsoft.com/office/officeart/2005/8/layout/default"/>
    <dgm:cxn modelId="{F1D4C49D-29FA-42BA-9102-8D360FD9C429}" type="presOf" srcId="{F766B24A-A2C4-4003-BCB8-F1763BC45C47}" destId="{6C48E9FD-8827-402A-AA47-7B4A6A6E13C2}" srcOrd="0" destOrd="0" presId="urn:microsoft.com/office/officeart/2005/8/layout/default"/>
    <dgm:cxn modelId="{CBC6D69E-C2C7-4DCE-95FB-99835853DF11}" srcId="{D79017AA-F062-4B3C-9DA2-BEE1B2406211}" destId="{A6F0FFBB-057C-467C-BCFF-D5C2BDE836A8}" srcOrd="10" destOrd="0" parTransId="{825600E2-B443-401E-A03E-C304D9188E75}" sibTransId="{BC0F76EA-D259-4CA1-8BA4-79F227E503D8}"/>
    <dgm:cxn modelId="{D0EC58A0-DB24-4A1A-AD8A-C90B58B3B92B}" srcId="{D79017AA-F062-4B3C-9DA2-BEE1B2406211}" destId="{1F714BC9-D37B-4C52-947A-FB49F812CD38}" srcOrd="3" destOrd="0" parTransId="{24040B11-9C63-4F1A-A095-F3826994CDD7}" sibTransId="{425EF260-CA70-4776-B368-EBD0CD4C45F1}"/>
    <dgm:cxn modelId="{203148CA-E82F-45CD-99C5-41BBD1E6FD96}" type="presOf" srcId="{B2CD4DF0-37BD-400D-B840-1BFA73F42FAC}" destId="{13D05086-D751-4CBA-B133-69AD319F6D55}" srcOrd="0" destOrd="0" presId="urn:microsoft.com/office/officeart/2005/8/layout/default"/>
    <dgm:cxn modelId="{A0087DD3-B922-467C-8822-87B1317AEBD4}" srcId="{D79017AA-F062-4B3C-9DA2-BEE1B2406211}" destId="{F766B24A-A2C4-4003-BCB8-F1763BC45C47}" srcOrd="7" destOrd="0" parTransId="{F0C2F1C7-BA6B-4BA3-8A9C-43F9858C0C89}" sibTransId="{06F74A95-313A-4BE8-BD24-FCBCF091FFEE}"/>
    <dgm:cxn modelId="{52F2DCD8-4F92-41D7-A509-E936F309C246}" type="presOf" srcId="{CD6F3E2F-5EAA-4B8B-B3F6-5CF70152A3B2}" destId="{74A7DF11-C765-457F-B90A-BF276D282477}" srcOrd="0" destOrd="0" presId="urn:microsoft.com/office/officeart/2005/8/layout/default"/>
    <dgm:cxn modelId="{F714D2D9-0EBF-44C6-9D79-5794BF75BD7F}" srcId="{D79017AA-F062-4B3C-9DA2-BEE1B2406211}" destId="{6FDD99A9-E67D-447A-9E4F-29E1E638C043}" srcOrd="2" destOrd="0" parTransId="{B352AA57-1601-4E2D-8569-6D16141ED329}" sibTransId="{10DB7777-73EF-4547-B54C-84C4D142ABCC}"/>
    <dgm:cxn modelId="{B91708E2-EC0E-4460-A5AD-D5885A1C0190}" type="presOf" srcId="{BEB23E3A-7ABB-45A7-8E86-56CB8E7A2AA9}" destId="{0A2656E7-6D19-48F1-92F9-0CC9643D63C6}" srcOrd="0" destOrd="0" presId="urn:microsoft.com/office/officeart/2005/8/layout/default"/>
    <dgm:cxn modelId="{53AD7DF0-BB78-47AA-82DF-DA989D6583B9}" srcId="{D79017AA-F062-4B3C-9DA2-BEE1B2406211}" destId="{B89E8DBD-BFA6-4DD0-99EC-83688264A793}" srcOrd="9" destOrd="0" parTransId="{D96D65E3-5375-4432-96C3-38EF70929073}" sibTransId="{18DB249A-2799-4889-B277-FF9474740D46}"/>
    <dgm:cxn modelId="{F934CC9C-47C7-4877-9D7F-FBC1E105A205}" type="presParOf" srcId="{E948C833-9864-43C4-8784-AC8B1540725A}" destId="{C9DCAE17-E12C-46CB-B3AD-1B2832E1BFCD}" srcOrd="0" destOrd="0" presId="urn:microsoft.com/office/officeart/2005/8/layout/default"/>
    <dgm:cxn modelId="{18D5232E-32E5-4D7E-B6D5-E75A46B5ED2A}" type="presParOf" srcId="{E948C833-9864-43C4-8784-AC8B1540725A}" destId="{2D7F319B-E785-4FB9-AA15-266F1B60F567}" srcOrd="1" destOrd="0" presId="urn:microsoft.com/office/officeart/2005/8/layout/default"/>
    <dgm:cxn modelId="{077A2B26-BFE1-4A51-87B6-1601AC53C7EA}" type="presParOf" srcId="{E948C833-9864-43C4-8784-AC8B1540725A}" destId="{FBD365AB-D8BC-4AE5-9B22-EBD601D4EC68}" srcOrd="2" destOrd="0" presId="urn:microsoft.com/office/officeart/2005/8/layout/default"/>
    <dgm:cxn modelId="{02379756-9851-4505-8A32-718F5DC38220}" type="presParOf" srcId="{E948C833-9864-43C4-8784-AC8B1540725A}" destId="{80DFF90F-7751-4A32-896D-799C0250C014}" srcOrd="3" destOrd="0" presId="urn:microsoft.com/office/officeart/2005/8/layout/default"/>
    <dgm:cxn modelId="{6B016D20-E909-4FA2-8BE5-A865A56A752B}" type="presParOf" srcId="{E948C833-9864-43C4-8784-AC8B1540725A}" destId="{5B8511C5-933A-433A-B219-BEDC0FF4FC17}" srcOrd="4" destOrd="0" presId="urn:microsoft.com/office/officeart/2005/8/layout/default"/>
    <dgm:cxn modelId="{50BD97AA-362A-4443-92A5-C7DFD7B061A4}" type="presParOf" srcId="{E948C833-9864-43C4-8784-AC8B1540725A}" destId="{45303957-C572-435F-AB3C-A075C435D38E}" srcOrd="5" destOrd="0" presId="urn:microsoft.com/office/officeart/2005/8/layout/default"/>
    <dgm:cxn modelId="{5F2FB88A-6860-4FCC-A7CA-37C84642CE52}" type="presParOf" srcId="{E948C833-9864-43C4-8784-AC8B1540725A}" destId="{B6C49D22-56CB-4D56-9E98-1CD63F870317}" srcOrd="6" destOrd="0" presId="urn:microsoft.com/office/officeart/2005/8/layout/default"/>
    <dgm:cxn modelId="{98DAF7D6-42B1-4B98-94B5-DF1F4E114B17}" type="presParOf" srcId="{E948C833-9864-43C4-8784-AC8B1540725A}" destId="{6121FA46-57FB-4804-B4E4-78D96A31C34C}" srcOrd="7" destOrd="0" presId="urn:microsoft.com/office/officeart/2005/8/layout/default"/>
    <dgm:cxn modelId="{B0D8DE36-3584-429F-A37A-6C2039161248}" type="presParOf" srcId="{E948C833-9864-43C4-8784-AC8B1540725A}" destId="{0A2656E7-6D19-48F1-92F9-0CC9643D63C6}" srcOrd="8" destOrd="0" presId="urn:microsoft.com/office/officeart/2005/8/layout/default"/>
    <dgm:cxn modelId="{101C544A-6821-4E09-BCE3-8AC4A403B01B}" type="presParOf" srcId="{E948C833-9864-43C4-8784-AC8B1540725A}" destId="{EBDE3199-0292-4788-BF32-D693993BEA49}" srcOrd="9" destOrd="0" presId="urn:microsoft.com/office/officeart/2005/8/layout/default"/>
    <dgm:cxn modelId="{29311356-246E-4648-AFDB-5044B407EEF5}" type="presParOf" srcId="{E948C833-9864-43C4-8784-AC8B1540725A}" destId="{13D05086-D751-4CBA-B133-69AD319F6D55}" srcOrd="10" destOrd="0" presId="urn:microsoft.com/office/officeart/2005/8/layout/default"/>
    <dgm:cxn modelId="{0F0803DB-A065-4126-B6C2-EAFF5473A161}" type="presParOf" srcId="{E948C833-9864-43C4-8784-AC8B1540725A}" destId="{6B263960-83A8-496A-929F-C3F786B37288}" srcOrd="11" destOrd="0" presId="urn:microsoft.com/office/officeart/2005/8/layout/default"/>
    <dgm:cxn modelId="{37A0A79A-68FD-4D13-A4C8-6AF633312C12}" type="presParOf" srcId="{E948C833-9864-43C4-8784-AC8B1540725A}" destId="{74A7DF11-C765-457F-B90A-BF276D282477}" srcOrd="12" destOrd="0" presId="urn:microsoft.com/office/officeart/2005/8/layout/default"/>
    <dgm:cxn modelId="{3AC3EC54-E298-46D2-832F-824F7BC48887}" type="presParOf" srcId="{E948C833-9864-43C4-8784-AC8B1540725A}" destId="{9A2AEFC0-9B8B-4226-8CF6-4C6BD68ADFDB}" srcOrd="13" destOrd="0" presId="urn:microsoft.com/office/officeart/2005/8/layout/default"/>
    <dgm:cxn modelId="{3E3146E4-CA3E-4106-BAD4-585C52007418}" type="presParOf" srcId="{E948C833-9864-43C4-8784-AC8B1540725A}" destId="{6C48E9FD-8827-402A-AA47-7B4A6A6E13C2}" srcOrd="14" destOrd="0" presId="urn:microsoft.com/office/officeart/2005/8/layout/default"/>
    <dgm:cxn modelId="{0E4BC375-6B09-46A1-BB60-429F40E8DC85}" type="presParOf" srcId="{E948C833-9864-43C4-8784-AC8B1540725A}" destId="{0D54AEC6-A0E9-4EB3-8921-D73C8698F8DB}" srcOrd="15" destOrd="0" presId="urn:microsoft.com/office/officeart/2005/8/layout/default"/>
    <dgm:cxn modelId="{CB2ECCFB-EC3B-4821-9280-08164AD91CD1}" type="presParOf" srcId="{E948C833-9864-43C4-8784-AC8B1540725A}" destId="{B10078DF-90E9-4948-84FC-14949EFB3A83}" srcOrd="16" destOrd="0" presId="urn:microsoft.com/office/officeart/2005/8/layout/default"/>
    <dgm:cxn modelId="{7ADFEA7A-8C25-4AB0-80D8-20DCB6CE68AC}" type="presParOf" srcId="{E948C833-9864-43C4-8784-AC8B1540725A}" destId="{12B1CE33-A3F5-40E6-BE86-820FE78BDA2E}" srcOrd="17" destOrd="0" presId="urn:microsoft.com/office/officeart/2005/8/layout/default"/>
    <dgm:cxn modelId="{DC776171-54EC-4892-85E6-7A0A52C5B0F3}" type="presParOf" srcId="{E948C833-9864-43C4-8784-AC8B1540725A}" destId="{58732DA7-0EBD-439B-8451-51660DD5D466}" srcOrd="18" destOrd="0" presId="urn:microsoft.com/office/officeart/2005/8/layout/default"/>
    <dgm:cxn modelId="{53D20AA2-4D29-4A7E-8C39-4F8F1AAA25CA}" type="presParOf" srcId="{E948C833-9864-43C4-8784-AC8B1540725A}" destId="{BBA67307-7697-4192-BE7D-CED9B2A5DA41}" srcOrd="19" destOrd="0" presId="urn:microsoft.com/office/officeart/2005/8/layout/default"/>
    <dgm:cxn modelId="{0A304134-51C1-470C-A4A0-901EC571FA33}" type="presParOf" srcId="{E948C833-9864-43C4-8784-AC8B1540725A}" destId="{23D6DBC3-5EC7-4AE5-989D-BBC837F32799}" srcOrd="2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DCAE17-E12C-46CB-B3AD-1B2832E1BFCD}">
      <dsp:nvSpPr>
        <dsp:cNvPr id="0" name=""/>
        <dsp:cNvSpPr/>
      </dsp:nvSpPr>
      <dsp:spPr>
        <a:xfrm>
          <a:off x="262532" y="56"/>
          <a:ext cx="1979041" cy="1187425"/>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nl-NL" sz="1500" kern="1200"/>
            <a:t>Een gesprek dat je hebt aangevraagd gaat niet door</a:t>
          </a:r>
          <a:endParaRPr lang="en-US" sz="1500" kern="1200"/>
        </a:p>
      </dsp:txBody>
      <dsp:txXfrm>
        <a:off x="262532" y="56"/>
        <a:ext cx="1979041" cy="1187425"/>
      </dsp:txXfrm>
    </dsp:sp>
    <dsp:sp modelId="{FBD365AB-D8BC-4AE5-9B22-EBD601D4EC68}">
      <dsp:nvSpPr>
        <dsp:cNvPr id="0" name=""/>
        <dsp:cNvSpPr/>
      </dsp:nvSpPr>
      <dsp:spPr>
        <a:xfrm>
          <a:off x="2439479" y="56"/>
          <a:ext cx="1979041" cy="1187425"/>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nl-NL" sz="1500" kern="1200"/>
            <a:t>Je bent aan het werk en je weet niet hoe je verder moet</a:t>
          </a:r>
          <a:endParaRPr lang="en-US" sz="1500" kern="1200"/>
        </a:p>
      </dsp:txBody>
      <dsp:txXfrm>
        <a:off x="2439479" y="56"/>
        <a:ext cx="1979041" cy="1187425"/>
      </dsp:txXfrm>
    </dsp:sp>
    <dsp:sp modelId="{5B8511C5-933A-433A-B219-BEDC0FF4FC17}">
      <dsp:nvSpPr>
        <dsp:cNvPr id="0" name=""/>
        <dsp:cNvSpPr/>
      </dsp:nvSpPr>
      <dsp:spPr>
        <a:xfrm>
          <a:off x="4616425" y="56"/>
          <a:ext cx="1979041" cy="1187425"/>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nl-NL" sz="1500" kern="1200"/>
            <a:t>Je bent het niet eens met een beslissing op je afdeling</a:t>
          </a:r>
          <a:endParaRPr lang="en-US" sz="1500" kern="1200"/>
        </a:p>
      </dsp:txBody>
      <dsp:txXfrm>
        <a:off x="4616425" y="56"/>
        <a:ext cx="1979041" cy="1187425"/>
      </dsp:txXfrm>
    </dsp:sp>
    <dsp:sp modelId="{B6C49D22-56CB-4D56-9E98-1CD63F870317}">
      <dsp:nvSpPr>
        <dsp:cNvPr id="0" name=""/>
        <dsp:cNvSpPr/>
      </dsp:nvSpPr>
      <dsp:spPr>
        <a:xfrm>
          <a:off x="262532" y="1385385"/>
          <a:ext cx="1979041" cy="1187425"/>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nl-NL" sz="1500" kern="1200" dirty="0"/>
            <a:t>Een collega heeft vragen over een handeling</a:t>
          </a:r>
          <a:endParaRPr lang="en-US" sz="1500" kern="1200" dirty="0"/>
        </a:p>
      </dsp:txBody>
      <dsp:txXfrm>
        <a:off x="262532" y="1385385"/>
        <a:ext cx="1979041" cy="1187425"/>
      </dsp:txXfrm>
    </dsp:sp>
    <dsp:sp modelId="{0A2656E7-6D19-48F1-92F9-0CC9643D63C6}">
      <dsp:nvSpPr>
        <dsp:cNvPr id="0" name=""/>
        <dsp:cNvSpPr/>
      </dsp:nvSpPr>
      <dsp:spPr>
        <a:xfrm>
          <a:off x="2439479" y="1385385"/>
          <a:ext cx="1979041" cy="118742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nl-NL" sz="1500" kern="1200" dirty="0"/>
            <a:t>Iemand heeft over jou geklaagd</a:t>
          </a:r>
          <a:endParaRPr lang="en-US" sz="1500" kern="1200" dirty="0"/>
        </a:p>
      </dsp:txBody>
      <dsp:txXfrm>
        <a:off x="2439479" y="1385385"/>
        <a:ext cx="1979041" cy="1187425"/>
      </dsp:txXfrm>
    </dsp:sp>
    <dsp:sp modelId="{13D05086-D751-4CBA-B133-69AD319F6D55}">
      <dsp:nvSpPr>
        <dsp:cNvPr id="0" name=""/>
        <dsp:cNvSpPr/>
      </dsp:nvSpPr>
      <dsp:spPr>
        <a:xfrm>
          <a:off x="4616425" y="1385385"/>
          <a:ext cx="1979041" cy="1187425"/>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nl-NL" sz="1500" kern="1200"/>
            <a:t>Iemand geeft je feedback over jouw gedrag</a:t>
          </a:r>
          <a:endParaRPr lang="en-US" sz="1500" kern="1200"/>
        </a:p>
      </dsp:txBody>
      <dsp:txXfrm>
        <a:off x="4616425" y="1385385"/>
        <a:ext cx="1979041" cy="1187425"/>
      </dsp:txXfrm>
    </dsp:sp>
    <dsp:sp modelId="{74A7DF11-C765-457F-B90A-BF276D282477}">
      <dsp:nvSpPr>
        <dsp:cNvPr id="0" name=""/>
        <dsp:cNvSpPr/>
      </dsp:nvSpPr>
      <dsp:spPr>
        <a:xfrm>
          <a:off x="262532" y="2770715"/>
          <a:ext cx="1979041" cy="1187425"/>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nl-NL" sz="1500" kern="1200"/>
            <a:t>Je draait een dienst met een onbekende zzp’er</a:t>
          </a:r>
          <a:endParaRPr lang="en-US" sz="1500" kern="1200"/>
        </a:p>
      </dsp:txBody>
      <dsp:txXfrm>
        <a:off x="262532" y="2770715"/>
        <a:ext cx="1979041" cy="1187425"/>
      </dsp:txXfrm>
    </dsp:sp>
    <dsp:sp modelId="{6C48E9FD-8827-402A-AA47-7B4A6A6E13C2}">
      <dsp:nvSpPr>
        <dsp:cNvPr id="0" name=""/>
        <dsp:cNvSpPr/>
      </dsp:nvSpPr>
      <dsp:spPr>
        <a:xfrm>
          <a:off x="2439479" y="2770715"/>
          <a:ext cx="1979041" cy="1187425"/>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nl-NL" sz="1500" kern="1200"/>
            <a:t>Een collega voert een handeling niet volgens protocol uit</a:t>
          </a:r>
          <a:endParaRPr lang="en-US" sz="1500" kern="1200"/>
        </a:p>
      </dsp:txBody>
      <dsp:txXfrm>
        <a:off x="2439479" y="2770715"/>
        <a:ext cx="1979041" cy="1187425"/>
      </dsp:txXfrm>
    </dsp:sp>
    <dsp:sp modelId="{B10078DF-90E9-4948-84FC-14949EFB3A83}">
      <dsp:nvSpPr>
        <dsp:cNvPr id="0" name=""/>
        <dsp:cNvSpPr/>
      </dsp:nvSpPr>
      <dsp:spPr>
        <a:xfrm>
          <a:off x="4616425" y="2770715"/>
          <a:ext cx="1979041" cy="1187425"/>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nl-NL" sz="1500" kern="1200"/>
            <a:t>Een collega roddelt over iemand die er niet bij is</a:t>
          </a:r>
          <a:endParaRPr lang="en-US" sz="1500" kern="1200"/>
        </a:p>
      </dsp:txBody>
      <dsp:txXfrm>
        <a:off x="4616425" y="2770715"/>
        <a:ext cx="1979041" cy="1187425"/>
      </dsp:txXfrm>
    </dsp:sp>
    <dsp:sp modelId="{58732DA7-0EBD-439B-8451-51660DD5D466}">
      <dsp:nvSpPr>
        <dsp:cNvPr id="0" name=""/>
        <dsp:cNvSpPr/>
      </dsp:nvSpPr>
      <dsp:spPr>
        <a:xfrm>
          <a:off x="1351005" y="4156044"/>
          <a:ext cx="1979041" cy="118742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nl-NL" sz="1500" kern="1200"/>
            <a:t>Het is je onduidelijk hoe je een casus moet uitwerken</a:t>
          </a:r>
          <a:endParaRPr lang="en-US" sz="1500" kern="1200"/>
        </a:p>
      </dsp:txBody>
      <dsp:txXfrm>
        <a:off x="1351005" y="4156044"/>
        <a:ext cx="1979041" cy="1187425"/>
      </dsp:txXfrm>
    </dsp:sp>
    <dsp:sp modelId="{23D6DBC3-5EC7-4AE5-989D-BBC837F32799}">
      <dsp:nvSpPr>
        <dsp:cNvPr id="0" name=""/>
        <dsp:cNvSpPr/>
      </dsp:nvSpPr>
      <dsp:spPr>
        <a:xfrm>
          <a:off x="3527952" y="4156044"/>
          <a:ext cx="1979041" cy="1187425"/>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nl-NL" sz="1500" kern="1200"/>
            <a:t>Je vindt dat de kwaliteit van de geleverde zorg op de afdeling niet goed is</a:t>
          </a:r>
          <a:endParaRPr lang="en-US" sz="1500" kern="1200"/>
        </a:p>
      </dsp:txBody>
      <dsp:txXfrm>
        <a:off x="3527952" y="4156044"/>
        <a:ext cx="1979041" cy="1187425"/>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5921BDD6-B744-4B83-91B9-525309419EB2}" type="datetimeFigureOut">
              <a:rPr lang="nl-NL" smtClean="0"/>
              <a:t>30-10-2025</a:t>
            </a:fld>
            <a:endParaRPr lang="nl-NL"/>
          </a:p>
        </p:txBody>
      </p:sp>
      <p:sp>
        <p:nvSpPr>
          <p:cNvPr id="4" name="Tijdelijke aanduiding voor dia-afbeelding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CC6FCC3D-B1B7-47EB-980D-704EBB594A45}" type="slidenum">
              <a:rPr lang="nl-NL" smtClean="0"/>
              <a:t>‹nr.›</a:t>
            </a:fld>
            <a:endParaRPr lang="nl-NL"/>
          </a:p>
        </p:txBody>
      </p:sp>
    </p:spTree>
    <p:extLst>
      <p:ext uri="{BB962C8B-B14F-4D97-AF65-F5344CB8AC3E}">
        <p14:creationId xmlns:p14="http://schemas.microsoft.com/office/powerpoint/2010/main" val="34662406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Alles wat je aandacht geeft groeit. Om verpleegkundige te worden heb je kennis, vaardigheden, persoonlijke kwaliteiten  en beroepshouding nodig. Vandaag besteden we aandacht aan hoe we onszelf meenemen in het werk.  Druk op de zorg wordt groter door minder menskracht en steeds  complexere zorg. Dit vraagt om goede afstemming en samenwerking. Jullie zijn de spil in de zorg voor cliënten. Om goede kwaliteit van zorg in te kunnen schatten is leiderschap nodig.</a:t>
            </a:r>
          </a:p>
          <a:p>
            <a:r>
              <a:rPr lang="nl-NL" dirty="0"/>
              <a:t>Goede communicatie is een onmisbare schakel in veilige en effectieve zorg. Implementeren van de SBAR vraagt een bijdrage van ieder lid uit het team. Bij de implementatie van de SBAR besteden we daarom aandacht aan hoe we dit als team gezamenlijk aan kunnen pakken met een leider aan het roer. SBAR vraagt niet alleen om kennis van de methode, maar ook om vaardigheden, een professionele houding en zelfreflectie, en als belangrijke rol voor de leider: hoe breng je dit over naar je team, hoe neem je je team mee en hoe wordt het een teamactie waarin iedereen zijn/haar eigen verantwoordelijkheid neemt.</a:t>
            </a:r>
          </a:p>
          <a:p>
            <a:r>
              <a:rPr lang="nl-NL" dirty="0"/>
              <a:t>In een tijd waarin de druk op de zorg toeneemt door personeelskrapte en steeds complexere zorgvragen, is goede samenwerking belangrijker dan ooit. Als kartrekker/leider vervul je daarin een centrale rol. Om als team de kwaliteit van zorg te waarborgen, is het nodig om leiderschap te tonen en actief bij te dragen aan duidelijke en doelgerichte afstemming.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dirty="0"/>
          </a:p>
        </p:txBody>
      </p:sp>
      <p:sp>
        <p:nvSpPr>
          <p:cNvPr id="4" name="Tijdelijke aanduiding voor dianummer 3"/>
          <p:cNvSpPr>
            <a:spLocks noGrp="1"/>
          </p:cNvSpPr>
          <p:nvPr>
            <p:ph type="sldNum" sz="quarter" idx="5"/>
          </p:nvPr>
        </p:nvSpPr>
        <p:spPr/>
        <p:txBody>
          <a:bodyPr/>
          <a:lstStyle/>
          <a:p>
            <a:fld id="{CC6FCC3D-B1B7-47EB-980D-704EBB594A45}" type="slidenum">
              <a:rPr lang="nl-NL" smtClean="0"/>
              <a:t>1</a:t>
            </a:fld>
            <a:endParaRPr lang="nl-NL"/>
          </a:p>
        </p:txBody>
      </p:sp>
    </p:spTree>
    <p:extLst>
      <p:ext uri="{BB962C8B-B14F-4D97-AF65-F5344CB8AC3E}">
        <p14:creationId xmlns:p14="http://schemas.microsoft.com/office/powerpoint/2010/main" val="2563580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6 min.</a:t>
            </a:r>
          </a:p>
        </p:txBody>
      </p:sp>
      <p:sp>
        <p:nvSpPr>
          <p:cNvPr id="4" name="Tijdelijke aanduiding voor dianummer 3"/>
          <p:cNvSpPr>
            <a:spLocks noGrp="1"/>
          </p:cNvSpPr>
          <p:nvPr>
            <p:ph type="sldNum" sz="quarter" idx="5"/>
          </p:nvPr>
        </p:nvSpPr>
        <p:spPr/>
        <p:txBody>
          <a:bodyPr/>
          <a:lstStyle/>
          <a:p>
            <a:fld id="{CC6FCC3D-B1B7-47EB-980D-704EBB594A45}" type="slidenum">
              <a:rPr lang="nl-NL" smtClean="0"/>
              <a:t>21</a:t>
            </a:fld>
            <a:endParaRPr lang="nl-NL"/>
          </a:p>
        </p:txBody>
      </p:sp>
    </p:spTree>
    <p:extLst>
      <p:ext uri="{BB962C8B-B14F-4D97-AF65-F5344CB8AC3E}">
        <p14:creationId xmlns:p14="http://schemas.microsoft.com/office/powerpoint/2010/main" val="13514195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6 min.</a:t>
            </a:r>
          </a:p>
        </p:txBody>
      </p:sp>
      <p:sp>
        <p:nvSpPr>
          <p:cNvPr id="4" name="Tijdelijke aanduiding voor dianummer 3"/>
          <p:cNvSpPr>
            <a:spLocks noGrp="1"/>
          </p:cNvSpPr>
          <p:nvPr>
            <p:ph type="sldNum" sz="quarter" idx="5"/>
          </p:nvPr>
        </p:nvSpPr>
        <p:spPr/>
        <p:txBody>
          <a:bodyPr/>
          <a:lstStyle/>
          <a:p>
            <a:fld id="{CC6FCC3D-B1B7-47EB-980D-704EBB594A45}" type="slidenum">
              <a:rPr lang="nl-NL" smtClean="0"/>
              <a:t>22</a:t>
            </a:fld>
            <a:endParaRPr lang="nl-NL"/>
          </a:p>
        </p:txBody>
      </p:sp>
    </p:spTree>
    <p:extLst>
      <p:ext uri="{BB962C8B-B14F-4D97-AF65-F5344CB8AC3E}">
        <p14:creationId xmlns:p14="http://schemas.microsoft.com/office/powerpoint/2010/main" val="17943096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5 minuten</a:t>
            </a:r>
          </a:p>
        </p:txBody>
      </p:sp>
      <p:sp>
        <p:nvSpPr>
          <p:cNvPr id="4" name="Tijdelijke aanduiding voor dianummer 3"/>
          <p:cNvSpPr>
            <a:spLocks noGrp="1"/>
          </p:cNvSpPr>
          <p:nvPr>
            <p:ph type="sldNum" sz="quarter" idx="5"/>
          </p:nvPr>
        </p:nvSpPr>
        <p:spPr/>
        <p:txBody>
          <a:bodyPr/>
          <a:lstStyle/>
          <a:p>
            <a:fld id="{CC6FCC3D-B1B7-47EB-980D-704EBB594A45}" type="slidenum">
              <a:rPr lang="nl-NL" smtClean="0"/>
              <a:t>3</a:t>
            </a:fld>
            <a:endParaRPr lang="nl-NL"/>
          </a:p>
        </p:txBody>
      </p:sp>
    </p:spTree>
    <p:extLst>
      <p:ext uri="{BB962C8B-B14F-4D97-AF65-F5344CB8AC3E}">
        <p14:creationId xmlns:p14="http://schemas.microsoft.com/office/powerpoint/2010/main" val="13818728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err="1"/>
              <a:t>Carriereswitch</a:t>
            </a:r>
            <a:r>
              <a:rPr lang="nl-NL" dirty="0"/>
              <a:t>? Drive? Richting geven aan eigen loopbaan.</a:t>
            </a:r>
          </a:p>
        </p:txBody>
      </p:sp>
      <p:sp>
        <p:nvSpPr>
          <p:cNvPr id="4" name="Tijdelijke aanduiding voor dianummer 3"/>
          <p:cNvSpPr>
            <a:spLocks noGrp="1"/>
          </p:cNvSpPr>
          <p:nvPr>
            <p:ph type="sldNum" sz="quarter" idx="5"/>
          </p:nvPr>
        </p:nvSpPr>
        <p:spPr/>
        <p:txBody>
          <a:bodyPr/>
          <a:lstStyle/>
          <a:p>
            <a:fld id="{CC6FCC3D-B1B7-47EB-980D-704EBB594A45}" type="slidenum">
              <a:rPr lang="nl-NL" smtClean="0"/>
              <a:t>5</a:t>
            </a:fld>
            <a:endParaRPr lang="nl-NL"/>
          </a:p>
        </p:txBody>
      </p:sp>
    </p:spTree>
    <p:extLst>
      <p:ext uri="{BB962C8B-B14F-4D97-AF65-F5344CB8AC3E}">
        <p14:creationId xmlns:p14="http://schemas.microsoft.com/office/powerpoint/2010/main" val="15133233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5 minuten</a:t>
            </a:r>
          </a:p>
        </p:txBody>
      </p:sp>
      <p:sp>
        <p:nvSpPr>
          <p:cNvPr id="4" name="Tijdelijke aanduiding voor dianummer 3"/>
          <p:cNvSpPr>
            <a:spLocks noGrp="1"/>
          </p:cNvSpPr>
          <p:nvPr>
            <p:ph type="sldNum" sz="quarter" idx="5"/>
          </p:nvPr>
        </p:nvSpPr>
        <p:spPr/>
        <p:txBody>
          <a:bodyPr/>
          <a:lstStyle/>
          <a:p>
            <a:fld id="{CC6FCC3D-B1B7-47EB-980D-704EBB594A45}" type="slidenum">
              <a:rPr lang="nl-NL" smtClean="0"/>
              <a:t>6</a:t>
            </a:fld>
            <a:endParaRPr lang="nl-NL"/>
          </a:p>
        </p:txBody>
      </p:sp>
    </p:spTree>
    <p:extLst>
      <p:ext uri="{BB962C8B-B14F-4D97-AF65-F5344CB8AC3E}">
        <p14:creationId xmlns:p14="http://schemas.microsoft.com/office/powerpoint/2010/main" val="21516232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Max. 15 minuten. Wie wil wat delen? Gaat niet om goed of fout.</a:t>
            </a:r>
          </a:p>
        </p:txBody>
      </p:sp>
      <p:sp>
        <p:nvSpPr>
          <p:cNvPr id="4" name="Tijdelijke aanduiding voor dianummer 3"/>
          <p:cNvSpPr>
            <a:spLocks noGrp="1"/>
          </p:cNvSpPr>
          <p:nvPr>
            <p:ph type="sldNum" sz="quarter" idx="5"/>
          </p:nvPr>
        </p:nvSpPr>
        <p:spPr/>
        <p:txBody>
          <a:bodyPr/>
          <a:lstStyle/>
          <a:p>
            <a:fld id="{CC6FCC3D-B1B7-47EB-980D-704EBB594A45}" type="slidenum">
              <a:rPr lang="nl-NL" smtClean="0"/>
              <a:t>7</a:t>
            </a:fld>
            <a:endParaRPr lang="nl-NL"/>
          </a:p>
        </p:txBody>
      </p:sp>
    </p:spTree>
    <p:extLst>
      <p:ext uri="{BB962C8B-B14F-4D97-AF65-F5344CB8AC3E}">
        <p14:creationId xmlns:p14="http://schemas.microsoft.com/office/powerpoint/2010/main" val="15148781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Meer dan alleen achter de bellen aanlopen…</a:t>
            </a:r>
          </a:p>
          <a:p>
            <a:r>
              <a:rPr lang="nl-NL" dirty="0"/>
              <a:t>(of… meer dan alleen de SBAR zelf toepassen bij een melding over een bewonerssituatie naar de </a:t>
            </a:r>
            <a:r>
              <a:rPr lang="nl-NL" dirty="0" err="1"/>
              <a:t>triageVPK</a:t>
            </a:r>
            <a:r>
              <a:rPr lang="nl-NL" dirty="0"/>
              <a:t> of medische dienst)</a:t>
            </a:r>
          </a:p>
        </p:txBody>
      </p:sp>
      <p:sp>
        <p:nvSpPr>
          <p:cNvPr id="4" name="Tijdelijke aanduiding voor dianummer 3"/>
          <p:cNvSpPr>
            <a:spLocks noGrp="1"/>
          </p:cNvSpPr>
          <p:nvPr>
            <p:ph type="sldNum" sz="quarter" idx="5"/>
          </p:nvPr>
        </p:nvSpPr>
        <p:spPr/>
        <p:txBody>
          <a:bodyPr/>
          <a:lstStyle/>
          <a:p>
            <a:fld id="{CC6FCC3D-B1B7-47EB-980D-704EBB594A45}" type="slidenum">
              <a:rPr lang="nl-NL" smtClean="0"/>
              <a:t>8</a:t>
            </a:fld>
            <a:endParaRPr lang="nl-NL"/>
          </a:p>
        </p:txBody>
      </p:sp>
    </p:spTree>
    <p:extLst>
      <p:ext uri="{BB962C8B-B14F-4D97-AF65-F5344CB8AC3E}">
        <p14:creationId xmlns:p14="http://schemas.microsoft.com/office/powerpoint/2010/main" val="13556695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Zelf richting geven aan je handelen- sfeer cultuur </a:t>
            </a:r>
            <a:r>
              <a:rPr lang="nl-NL" dirty="0" err="1"/>
              <a:t>beinvloedt</a:t>
            </a:r>
            <a:r>
              <a:rPr lang="nl-NL" dirty="0"/>
              <a:t>- werk je in de juiste omgeving – past de omgeving bij wie je bent</a:t>
            </a:r>
          </a:p>
          <a:p>
            <a:endParaRPr lang="nl-NL" dirty="0"/>
          </a:p>
        </p:txBody>
      </p:sp>
      <p:sp>
        <p:nvSpPr>
          <p:cNvPr id="4" name="Tijdelijke aanduiding voor dianummer 3"/>
          <p:cNvSpPr>
            <a:spLocks noGrp="1"/>
          </p:cNvSpPr>
          <p:nvPr>
            <p:ph type="sldNum" sz="quarter" idx="5"/>
          </p:nvPr>
        </p:nvSpPr>
        <p:spPr/>
        <p:txBody>
          <a:bodyPr/>
          <a:lstStyle/>
          <a:p>
            <a:fld id="{CC6FCC3D-B1B7-47EB-980D-704EBB594A45}" type="slidenum">
              <a:rPr lang="nl-NL" smtClean="0"/>
              <a:t>9</a:t>
            </a:fld>
            <a:endParaRPr lang="nl-NL"/>
          </a:p>
        </p:txBody>
      </p:sp>
    </p:spTree>
    <p:extLst>
      <p:ext uri="{BB962C8B-B14F-4D97-AF65-F5344CB8AC3E}">
        <p14:creationId xmlns:p14="http://schemas.microsoft.com/office/powerpoint/2010/main" val="36518381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Max. 10 minuten</a:t>
            </a:r>
          </a:p>
        </p:txBody>
      </p:sp>
      <p:sp>
        <p:nvSpPr>
          <p:cNvPr id="4" name="Tijdelijke aanduiding voor dianummer 3"/>
          <p:cNvSpPr>
            <a:spLocks noGrp="1"/>
          </p:cNvSpPr>
          <p:nvPr>
            <p:ph type="sldNum" sz="quarter" idx="5"/>
          </p:nvPr>
        </p:nvSpPr>
        <p:spPr/>
        <p:txBody>
          <a:bodyPr/>
          <a:lstStyle/>
          <a:p>
            <a:fld id="{CC6FCC3D-B1B7-47EB-980D-704EBB594A45}" type="slidenum">
              <a:rPr lang="nl-NL" smtClean="0"/>
              <a:t>13</a:t>
            </a:fld>
            <a:endParaRPr lang="nl-NL"/>
          </a:p>
        </p:txBody>
      </p:sp>
    </p:spTree>
    <p:extLst>
      <p:ext uri="{BB962C8B-B14F-4D97-AF65-F5344CB8AC3E}">
        <p14:creationId xmlns:p14="http://schemas.microsoft.com/office/powerpoint/2010/main" val="6928253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6 min. Maak kleine stapjes en kijk naar hoe je steeds stapje verder komt.</a:t>
            </a:r>
          </a:p>
          <a:p>
            <a:endParaRPr lang="nl-NL" dirty="0"/>
          </a:p>
        </p:txBody>
      </p:sp>
      <p:sp>
        <p:nvSpPr>
          <p:cNvPr id="4" name="Tijdelijke aanduiding voor dianummer 3"/>
          <p:cNvSpPr>
            <a:spLocks noGrp="1"/>
          </p:cNvSpPr>
          <p:nvPr>
            <p:ph type="sldNum" sz="quarter" idx="5"/>
          </p:nvPr>
        </p:nvSpPr>
        <p:spPr/>
        <p:txBody>
          <a:bodyPr/>
          <a:lstStyle/>
          <a:p>
            <a:fld id="{CC6FCC3D-B1B7-47EB-980D-704EBB594A45}" type="slidenum">
              <a:rPr lang="nl-NL" smtClean="0"/>
              <a:t>15</a:t>
            </a:fld>
            <a:endParaRPr lang="nl-NL"/>
          </a:p>
        </p:txBody>
      </p:sp>
    </p:spTree>
    <p:extLst>
      <p:ext uri="{BB962C8B-B14F-4D97-AF65-F5344CB8AC3E}">
        <p14:creationId xmlns:p14="http://schemas.microsoft.com/office/powerpoint/2010/main" val="8578587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7C81A0-FB7A-4357-8B37-1EC930D1E098}"/>
              </a:ext>
            </a:extLst>
          </p:cNvPr>
          <p:cNvSpPr>
            <a:spLocks noGrp="1"/>
          </p:cNvSpPr>
          <p:nvPr>
            <p:ph type="ctrTitle"/>
          </p:nvPr>
        </p:nvSpPr>
        <p:spPr>
          <a:xfrm>
            <a:off x="762000" y="1523999"/>
            <a:ext cx="10668000" cy="1985963"/>
          </a:xfrm>
        </p:spPr>
        <p:txBody>
          <a:bodyPr anchor="b"/>
          <a:lstStyle>
            <a:lvl1pPr algn="ctr">
              <a:defRPr sz="6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D3C075C-7238-4F43-87E7-63A35BE6900C}"/>
              </a:ext>
            </a:extLst>
          </p:cNvPr>
          <p:cNvSpPr>
            <a:spLocks noGrp="1"/>
          </p:cNvSpPr>
          <p:nvPr>
            <p:ph type="subTitle" idx="1"/>
          </p:nvPr>
        </p:nvSpPr>
        <p:spPr>
          <a:xfrm>
            <a:off x="762000" y="3809999"/>
            <a:ext cx="10667998" cy="1985963"/>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0AB67EEB-ABA8-4DA9-803B-0C6CD8A1284C}"/>
              </a:ext>
            </a:extLst>
          </p:cNvPr>
          <p:cNvSpPr>
            <a:spLocks noGrp="1"/>
          </p:cNvSpPr>
          <p:nvPr>
            <p:ph type="dt" sz="half" idx="10"/>
          </p:nvPr>
        </p:nvSpPr>
        <p:spPr/>
        <p:txBody>
          <a:bodyPr anchor="b" anchorCtr="0"/>
          <a:lstStyle/>
          <a:p>
            <a:fld id="{F4D57BDD-E64A-4D27-8978-82FFCA18A12C}" type="datetimeFigureOut">
              <a:rPr lang="en-US" smtClean="0"/>
              <a:t>10/30/2025</a:t>
            </a:fld>
            <a:endParaRPr lang="en-US"/>
          </a:p>
        </p:txBody>
      </p:sp>
      <p:sp>
        <p:nvSpPr>
          <p:cNvPr id="5" name="Footer Placeholder 4">
            <a:extLst>
              <a:ext uri="{FF2B5EF4-FFF2-40B4-BE49-F238E27FC236}">
                <a16:creationId xmlns:a16="http://schemas.microsoft.com/office/drawing/2014/main" id="{0FCFD314-1E75-41B9-A585-4F4A32A347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0CC8E8-C649-4A81-BF53-F078B2A98453}"/>
              </a:ext>
            </a:extLst>
          </p:cNvPr>
          <p:cNvSpPr>
            <a:spLocks noGrp="1"/>
          </p:cNvSpPr>
          <p:nvPr>
            <p:ph type="sldNum" sz="quarter" idx="12"/>
          </p:nvPr>
        </p:nvSpPr>
        <p:spPr/>
        <p:txBody>
          <a:bodyPr/>
          <a:lstStyle/>
          <a:p>
            <a:fld id="{D643A852-0206-46AC-B0EB-645612933129}" type="slidenum">
              <a:rPr lang="en-US" smtClean="0"/>
              <a:t>‹nr.›</a:t>
            </a:fld>
            <a:endParaRPr lang="en-US" dirty="0"/>
          </a:p>
        </p:txBody>
      </p:sp>
    </p:spTree>
    <p:extLst>
      <p:ext uri="{BB962C8B-B14F-4D97-AF65-F5344CB8AC3E}">
        <p14:creationId xmlns:p14="http://schemas.microsoft.com/office/powerpoint/2010/main" val="25827642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2CE73F-2F7C-4941-9B13-ACB43A4983EC}"/>
              </a:ext>
            </a:extLst>
          </p:cNvPr>
          <p:cNvSpPr>
            <a:spLocks noGrp="1"/>
          </p:cNvSpPr>
          <p:nvPr>
            <p:ph type="title"/>
          </p:nvPr>
        </p:nvSpPr>
        <p:spPr>
          <a:xfrm>
            <a:off x="762000" y="1524000"/>
            <a:ext cx="9144000" cy="1523999"/>
          </a:xfrm>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38BC107E-F2BE-4057-B06B-1E50FD12B561}"/>
              </a:ext>
            </a:extLst>
          </p:cNvPr>
          <p:cNvSpPr>
            <a:spLocks noGrp="1"/>
          </p:cNvSpPr>
          <p:nvPr>
            <p:ph type="body" orient="vert" idx="1"/>
          </p:nvPr>
        </p:nvSpPr>
        <p:spPr>
          <a:xfrm>
            <a:off x="762000" y="3048000"/>
            <a:ext cx="10668000" cy="3048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B9D7D8-1932-4215-A6E0-C16DA0DDB8B8}"/>
              </a:ext>
            </a:extLst>
          </p:cNvPr>
          <p:cNvSpPr>
            <a:spLocks noGrp="1"/>
          </p:cNvSpPr>
          <p:nvPr>
            <p:ph type="dt" sz="half" idx="10"/>
          </p:nvPr>
        </p:nvSpPr>
        <p:spPr/>
        <p:txBody>
          <a:bodyPr/>
          <a:lstStyle/>
          <a:p>
            <a:fld id="{F4D57BDD-E64A-4D27-8978-82FFCA18A12C}" type="datetimeFigureOut">
              <a:rPr lang="en-US" smtClean="0"/>
              <a:t>10/30/2025</a:t>
            </a:fld>
            <a:endParaRPr lang="en-US"/>
          </a:p>
        </p:txBody>
      </p:sp>
      <p:sp>
        <p:nvSpPr>
          <p:cNvPr id="5" name="Footer Placeholder 4">
            <a:extLst>
              <a:ext uri="{FF2B5EF4-FFF2-40B4-BE49-F238E27FC236}">
                <a16:creationId xmlns:a16="http://schemas.microsoft.com/office/drawing/2014/main" id="{4378B662-65E3-47B2-AD95-B041B57F3B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93DBC5-88B5-4F2A-A0E3-752CB421737A}"/>
              </a:ext>
            </a:extLst>
          </p:cNvPr>
          <p:cNvSpPr>
            <a:spLocks noGrp="1"/>
          </p:cNvSpPr>
          <p:nvPr>
            <p:ph type="sldNum" sz="quarter" idx="12"/>
          </p:nvPr>
        </p:nvSpPr>
        <p:spPr/>
        <p:txBody>
          <a:bodyPr/>
          <a:lstStyle/>
          <a:p>
            <a:fld id="{D643A852-0206-46AC-B0EB-645612933129}" type="slidenum">
              <a:rPr lang="en-US" smtClean="0"/>
              <a:t>‹nr.›</a:t>
            </a:fld>
            <a:endParaRPr lang="en-US"/>
          </a:p>
        </p:txBody>
      </p:sp>
    </p:spTree>
    <p:extLst>
      <p:ext uri="{BB962C8B-B14F-4D97-AF65-F5344CB8AC3E}">
        <p14:creationId xmlns:p14="http://schemas.microsoft.com/office/powerpoint/2010/main" val="41330666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B6599DF-5B13-4800-ADD7-3A2A2F1C4889}"/>
              </a:ext>
            </a:extLst>
          </p:cNvPr>
          <p:cNvSpPr>
            <a:spLocks noGrp="1"/>
          </p:cNvSpPr>
          <p:nvPr>
            <p:ph type="title" orient="vert"/>
          </p:nvPr>
        </p:nvSpPr>
        <p:spPr>
          <a:xfrm>
            <a:off x="8724900" y="1523999"/>
            <a:ext cx="2705100" cy="4572001"/>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B191E12-22D9-4DA9-A336-EA6A8B9B55B8}"/>
              </a:ext>
            </a:extLst>
          </p:cNvPr>
          <p:cNvSpPr>
            <a:spLocks noGrp="1"/>
          </p:cNvSpPr>
          <p:nvPr>
            <p:ph type="body" orient="vert" idx="1"/>
          </p:nvPr>
        </p:nvSpPr>
        <p:spPr>
          <a:xfrm>
            <a:off x="762000" y="1524000"/>
            <a:ext cx="7620000" cy="4572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22A1D5-B7EF-43A4-81EF-B5A7EA35616B}"/>
              </a:ext>
            </a:extLst>
          </p:cNvPr>
          <p:cNvSpPr>
            <a:spLocks noGrp="1"/>
          </p:cNvSpPr>
          <p:nvPr>
            <p:ph type="dt" sz="half" idx="10"/>
          </p:nvPr>
        </p:nvSpPr>
        <p:spPr/>
        <p:txBody>
          <a:bodyPr/>
          <a:lstStyle/>
          <a:p>
            <a:fld id="{F4D57BDD-E64A-4D27-8978-82FFCA18A12C}" type="datetimeFigureOut">
              <a:rPr lang="en-US" smtClean="0"/>
              <a:t>10/30/2025</a:t>
            </a:fld>
            <a:endParaRPr lang="en-US"/>
          </a:p>
        </p:txBody>
      </p:sp>
      <p:sp>
        <p:nvSpPr>
          <p:cNvPr id="5" name="Footer Placeholder 4">
            <a:extLst>
              <a:ext uri="{FF2B5EF4-FFF2-40B4-BE49-F238E27FC236}">
                <a16:creationId xmlns:a16="http://schemas.microsoft.com/office/drawing/2014/main" id="{66809DFB-4410-42BF-B886-C984E3A53F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6487E8-E9A0-429E-88E5-34B1BE86BD23}"/>
              </a:ext>
            </a:extLst>
          </p:cNvPr>
          <p:cNvSpPr>
            <a:spLocks noGrp="1"/>
          </p:cNvSpPr>
          <p:nvPr>
            <p:ph type="sldNum" sz="quarter" idx="12"/>
          </p:nvPr>
        </p:nvSpPr>
        <p:spPr/>
        <p:txBody>
          <a:bodyPr/>
          <a:lstStyle/>
          <a:p>
            <a:fld id="{D643A852-0206-46AC-B0EB-645612933129}" type="slidenum">
              <a:rPr lang="en-US" smtClean="0"/>
              <a:t>‹nr.›</a:t>
            </a:fld>
            <a:endParaRPr lang="en-US"/>
          </a:p>
        </p:txBody>
      </p:sp>
    </p:spTree>
    <p:extLst>
      <p:ext uri="{BB962C8B-B14F-4D97-AF65-F5344CB8AC3E}">
        <p14:creationId xmlns:p14="http://schemas.microsoft.com/office/powerpoint/2010/main" val="4623390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el">
    <p:spTree>
      <p:nvGrpSpPr>
        <p:cNvPr id="1" name=""/>
        <p:cNvGrpSpPr/>
        <p:nvPr/>
      </p:nvGrpSpPr>
      <p:grpSpPr>
        <a:xfrm>
          <a:off x="0" y="0"/>
          <a:ext cx="0" cy="0"/>
          <a:chOff x="0" y="0"/>
          <a:chExt cx="0" cy="0"/>
        </a:xfrm>
      </p:grpSpPr>
      <p:pic>
        <p:nvPicPr>
          <p:cNvPr id="7" name="Afbeelding 6">
            <a:extLst>
              <a:ext uri="{FF2B5EF4-FFF2-40B4-BE49-F238E27FC236}">
                <a16:creationId xmlns:a16="http://schemas.microsoft.com/office/drawing/2014/main" id="{A66D25FD-6BF8-D052-10E1-B75B0BE03BD0}"/>
              </a:ext>
            </a:extLst>
          </p:cNvPr>
          <p:cNvPicPr>
            <a:picLocks noChangeAspect="1"/>
          </p:cNvPicPr>
          <p:nvPr userDrawn="1"/>
        </p:nvPicPr>
        <p:blipFill>
          <a:blip r:embed="rId2"/>
          <a:stretch>
            <a:fillRect/>
          </a:stretch>
        </p:blipFill>
        <p:spPr>
          <a:xfrm>
            <a:off x="0" y="0"/>
            <a:ext cx="12268899" cy="6858000"/>
          </a:xfrm>
          <a:prstGeom prst="rect">
            <a:avLst/>
          </a:prstGeom>
        </p:spPr>
      </p:pic>
      <p:sp>
        <p:nvSpPr>
          <p:cNvPr id="8" name="Titel 7">
            <a:extLst>
              <a:ext uri="{FF2B5EF4-FFF2-40B4-BE49-F238E27FC236}">
                <a16:creationId xmlns:a16="http://schemas.microsoft.com/office/drawing/2014/main" id="{0BE03BB3-52C7-2F98-A3F2-C71798269BBA}"/>
              </a:ext>
            </a:extLst>
          </p:cNvPr>
          <p:cNvSpPr>
            <a:spLocks noGrp="1"/>
          </p:cNvSpPr>
          <p:nvPr>
            <p:ph type="title"/>
          </p:nvPr>
        </p:nvSpPr>
        <p:spPr>
          <a:xfrm>
            <a:off x="3391249" y="5511800"/>
            <a:ext cx="5486400" cy="762000"/>
          </a:xfrm>
        </p:spPr>
        <p:txBody>
          <a:bodyPr/>
          <a:lstStyle>
            <a:lvl1pPr>
              <a:defRPr sz="3600"/>
            </a:lvl1pPr>
          </a:lstStyle>
          <a:p>
            <a:r>
              <a:rPr lang="nl-NL" dirty="0"/>
              <a:t>Klik om stijl te bewerken</a:t>
            </a:r>
          </a:p>
        </p:txBody>
      </p:sp>
    </p:spTree>
    <p:extLst>
      <p:ext uri="{BB962C8B-B14F-4D97-AF65-F5344CB8AC3E}">
        <p14:creationId xmlns:p14="http://schemas.microsoft.com/office/powerpoint/2010/main" val="30526598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Links">
    <p:spTree>
      <p:nvGrpSpPr>
        <p:cNvPr id="1" name=""/>
        <p:cNvGrpSpPr/>
        <p:nvPr/>
      </p:nvGrpSpPr>
      <p:grpSpPr>
        <a:xfrm>
          <a:off x="0" y="0"/>
          <a:ext cx="0" cy="0"/>
          <a:chOff x="0" y="0"/>
          <a:chExt cx="0" cy="0"/>
        </a:xfrm>
      </p:grpSpPr>
      <p:pic>
        <p:nvPicPr>
          <p:cNvPr id="7" name="Afbeelding 6">
            <a:extLst>
              <a:ext uri="{FF2B5EF4-FFF2-40B4-BE49-F238E27FC236}">
                <a16:creationId xmlns:a16="http://schemas.microsoft.com/office/drawing/2014/main" id="{77FE292F-0734-3C03-4E7C-B23AA0FFD8F2}"/>
              </a:ext>
            </a:extLst>
          </p:cNvPr>
          <p:cNvPicPr>
            <a:picLocks noChangeAspect="1"/>
          </p:cNvPicPr>
          <p:nvPr userDrawn="1"/>
        </p:nvPicPr>
        <p:blipFill>
          <a:blip r:embed="rId2"/>
          <a:stretch>
            <a:fillRect/>
          </a:stretch>
        </p:blipFill>
        <p:spPr>
          <a:xfrm>
            <a:off x="1752" y="0"/>
            <a:ext cx="12190248" cy="6856034"/>
          </a:xfrm>
          <a:prstGeom prst="rect">
            <a:avLst/>
          </a:prstGeom>
        </p:spPr>
      </p:pic>
      <p:sp>
        <p:nvSpPr>
          <p:cNvPr id="8" name="Titel 9">
            <a:extLst>
              <a:ext uri="{FF2B5EF4-FFF2-40B4-BE49-F238E27FC236}">
                <a16:creationId xmlns:a16="http://schemas.microsoft.com/office/drawing/2014/main" id="{CF457C60-6647-FB77-13F8-FB10F76B1EB9}"/>
              </a:ext>
            </a:extLst>
          </p:cNvPr>
          <p:cNvSpPr>
            <a:spLocks noGrp="1"/>
          </p:cNvSpPr>
          <p:nvPr>
            <p:ph type="title"/>
          </p:nvPr>
        </p:nvSpPr>
        <p:spPr>
          <a:xfrm>
            <a:off x="1066800" y="317500"/>
            <a:ext cx="5486400" cy="762000"/>
          </a:xfrm>
        </p:spPr>
        <p:txBody>
          <a:bodyPr/>
          <a:lstStyle>
            <a:lvl1pPr algn="l">
              <a:defRPr/>
            </a:lvl1pPr>
          </a:lstStyle>
          <a:p>
            <a:r>
              <a:rPr lang="nl-NL" dirty="0"/>
              <a:t>Klik om stijl te bewerken</a:t>
            </a:r>
          </a:p>
        </p:txBody>
      </p:sp>
      <p:sp>
        <p:nvSpPr>
          <p:cNvPr id="9" name="Tijdelijke aanduiding voor inhoud 8">
            <a:extLst>
              <a:ext uri="{FF2B5EF4-FFF2-40B4-BE49-F238E27FC236}">
                <a16:creationId xmlns:a16="http://schemas.microsoft.com/office/drawing/2014/main" id="{D0F273BB-B739-1794-7357-485A685A7E7C}"/>
              </a:ext>
            </a:extLst>
          </p:cNvPr>
          <p:cNvSpPr>
            <a:spLocks noGrp="1"/>
          </p:cNvSpPr>
          <p:nvPr>
            <p:ph sz="quarter" idx="10"/>
          </p:nvPr>
        </p:nvSpPr>
        <p:spPr>
          <a:xfrm>
            <a:off x="573655" y="1397000"/>
            <a:ext cx="11074400" cy="4318000"/>
          </a:xfrm>
        </p:spPr>
        <p:txBody>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Tree>
    <p:extLst>
      <p:ext uri="{BB962C8B-B14F-4D97-AF65-F5344CB8AC3E}">
        <p14:creationId xmlns:p14="http://schemas.microsoft.com/office/powerpoint/2010/main" val="20647233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Blauw rechts">
    <p:spTree>
      <p:nvGrpSpPr>
        <p:cNvPr id="1" name=""/>
        <p:cNvGrpSpPr/>
        <p:nvPr/>
      </p:nvGrpSpPr>
      <p:grpSpPr>
        <a:xfrm>
          <a:off x="0" y="0"/>
          <a:ext cx="0" cy="0"/>
          <a:chOff x="0" y="0"/>
          <a:chExt cx="0" cy="0"/>
        </a:xfrm>
      </p:grpSpPr>
      <p:pic>
        <p:nvPicPr>
          <p:cNvPr id="5" name="Afbeelding 4">
            <a:extLst>
              <a:ext uri="{FF2B5EF4-FFF2-40B4-BE49-F238E27FC236}">
                <a16:creationId xmlns:a16="http://schemas.microsoft.com/office/drawing/2014/main" id="{D302F034-358F-FE7A-9EBA-04918EA5B18C}"/>
              </a:ext>
            </a:extLst>
          </p:cNvPr>
          <p:cNvPicPr>
            <a:picLocks noChangeAspect="1"/>
          </p:cNvPicPr>
          <p:nvPr userDrawn="1"/>
        </p:nvPicPr>
        <p:blipFill>
          <a:blip r:embed="rId2"/>
          <a:stretch>
            <a:fillRect/>
          </a:stretch>
        </p:blipFill>
        <p:spPr>
          <a:xfrm>
            <a:off x="0" y="0"/>
            <a:ext cx="12242800" cy="6868688"/>
          </a:xfrm>
          <a:prstGeom prst="rect">
            <a:avLst/>
          </a:prstGeom>
        </p:spPr>
      </p:pic>
      <p:sp>
        <p:nvSpPr>
          <p:cNvPr id="9" name="Tijdelijke aanduiding voor inhoud 8">
            <a:extLst>
              <a:ext uri="{FF2B5EF4-FFF2-40B4-BE49-F238E27FC236}">
                <a16:creationId xmlns:a16="http://schemas.microsoft.com/office/drawing/2014/main" id="{C5AF91EE-FA0A-FD7F-8B76-8E830C0A096F}"/>
              </a:ext>
            </a:extLst>
          </p:cNvPr>
          <p:cNvSpPr>
            <a:spLocks noGrp="1"/>
          </p:cNvSpPr>
          <p:nvPr>
            <p:ph sz="quarter" idx="10"/>
          </p:nvPr>
        </p:nvSpPr>
        <p:spPr>
          <a:xfrm>
            <a:off x="573655" y="1397000"/>
            <a:ext cx="11074400" cy="4318000"/>
          </a:xfrm>
        </p:spPr>
        <p:txBody>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10" name="Titel 9">
            <a:extLst>
              <a:ext uri="{FF2B5EF4-FFF2-40B4-BE49-F238E27FC236}">
                <a16:creationId xmlns:a16="http://schemas.microsoft.com/office/drawing/2014/main" id="{DCA1B0C5-6E27-5374-DC72-9ABD410D6EBE}"/>
              </a:ext>
            </a:extLst>
          </p:cNvPr>
          <p:cNvSpPr>
            <a:spLocks noGrp="1"/>
          </p:cNvSpPr>
          <p:nvPr>
            <p:ph type="title"/>
          </p:nvPr>
        </p:nvSpPr>
        <p:spPr>
          <a:xfrm>
            <a:off x="1066800" y="317500"/>
            <a:ext cx="5486400" cy="762000"/>
          </a:xfrm>
        </p:spPr>
        <p:txBody>
          <a:bodyPr/>
          <a:lstStyle>
            <a:lvl1pPr algn="l">
              <a:defRPr/>
            </a:lvl1pPr>
          </a:lstStyle>
          <a:p>
            <a:r>
              <a:rPr lang="nl-NL" dirty="0"/>
              <a:t>Klik om stijl te bewerken</a:t>
            </a:r>
          </a:p>
        </p:txBody>
      </p:sp>
    </p:spTree>
    <p:extLst>
      <p:ext uri="{BB962C8B-B14F-4D97-AF65-F5344CB8AC3E}">
        <p14:creationId xmlns:p14="http://schemas.microsoft.com/office/powerpoint/2010/main" val="159760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Quote roze">
    <p:bg>
      <p:bgPr>
        <a:solidFill>
          <a:srgbClr val="E30251"/>
        </a:solidFill>
        <a:effectLst/>
      </p:bgPr>
    </p:bg>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18DADAAD-3408-3B6E-22E2-2C267F667EC3}"/>
              </a:ext>
            </a:extLst>
          </p:cNvPr>
          <p:cNvSpPr>
            <a:spLocks noGrp="1"/>
          </p:cNvSpPr>
          <p:nvPr>
            <p:ph type="title"/>
          </p:nvPr>
        </p:nvSpPr>
        <p:spPr>
          <a:xfrm>
            <a:off x="2108200" y="3048000"/>
            <a:ext cx="7975600" cy="762000"/>
          </a:xfrm>
        </p:spPr>
        <p:txBody>
          <a:bodyPr>
            <a:noAutofit/>
          </a:bodyPr>
          <a:lstStyle>
            <a:lvl1pPr>
              <a:defRPr sz="5867"/>
            </a:lvl1pPr>
          </a:lstStyle>
          <a:p>
            <a:r>
              <a:rPr lang="nl-NL" dirty="0"/>
              <a:t>Klik om stijl te bewerken</a:t>
            </a:r>
          </a:p>
        </p:txBody>
      </p:sp>
    </p:spTree>
    <p:extLst>
      <p:ext uri="{BB962C8B-B14F-4D97-AF65-F5344CB8AC3E}">
        <p14:creationId xmlns:p14="http://schemas.microsoft.com/office/powerpoint/2010/main" val="21537358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Quote blauw">
    <p:bg>
      <p:bgPr>
        <a:solidFill>
          <a:srgbClr val="005689"/>
        </a:solidFill>
        <a:effectLst/>
      </p:bgPr>
    </p:bg>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880F1E53-7A8E-096A-380F-54023705D27D}"/>
              </a:ext>
            </a:extLst>
          </p:cNvPr>
          <p:cNvSpPr>
            <a:spLocks noGrp="1"/>
          </p:cNvSpPr>
          <p:nvPr>
            <p:ph type="title"/>
          </p:nvPr>
        </p:nvSpPr>
        <p:spPr>
          <a:xfrm>
            <a:off x="2108200" y="3048000"/>
            <a:ext cx="7975600" cy="762000"/>
          </a:xfrm>
        </p:spPr>
        <p:txBody>
          <a:bodyPr>
            <a:noAutofit/>
          </a:bodyPr>
          <a:lstStyle>
            <a:lvl1pPr>
              <a:defRPr sz="5867"/>
            </a:lvl1pPr>
          </a:lstStyle>
          <a:p>
            <a:r>
              <a:rPr lang="nl-NL" dirty="0"/>
              <a:t>Klik om stijl te bewerken</a:t>
            </a:r>
          </a:p>
        </p:txBody>
      </p:sp>
    </p:spTree>
    <p:extLst>
      <p:ext uri="{BB962C8B-B14F-4D97-AF65-F5344CB8AC3E}">
        <p14:creationId xmlns:p14="http://schemas.microsoft.com/office/powerpoint/2010/main" val="3507284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Afsluiting">
    <p:spTree>
      <p:nvGrpSpPr>
        <p:cNvPr id="1" name=""/>
        <p:cNvGrpSpPr/>
        <p:nvPr/>
      </p:nvGrpSpPr>
      <p:grpSpPr>
        <a:xfrm>
          <a:off x="0" y="0"/>
          <a:ext cx="0" cy="0"/>
          <a:chOff x="0" y="0"/>
          <a:chExt cx="0" cy="0"/>
        </a:xfrm>
      </p:grpSpPr>
      <p:pic>
        <p:nvPicPr>
          <p:cNvPr id="7" name="Afbeelding 6">
            <a:extLst>
              <a:ext uri="{FF2B5EF4-FFF2-40B4-BE49-F238E27FC236}">
                <a16:creationId xmlns:a16="http://schemas.microsoft.com/office/drawing/2014/main" id="{8400C149-752A-0F2E-9A96-9EF76A454E34}"/>
              </a:ext>
            </a:extLst>
          </p:cNvPr>
          <p:cNvPicPr>
            <a:picLocks noChangeAspect="1"/>
          </p:cNvPicPr>
          <p:nvPr userDrawn="1"/>
        </p:nvPicPr>
        <p:blipFill>
          <a:blip r:embed="rId2"/>
          <a:stretch>
            <a:fillRect/>
          </a:stretch>
        </p:blipFill>
        <p:spPr>
          <a:xfrm>
            <a:off x="0" y="0"/>
            <a:ext cx="12249807" cy="6858000"/>
          </a:xfrm>
          <a:prstGeom prst="rect">
            <a:avLst/>
          </a:prstGeom>
        </p:spPr>
      </p:pic>
      <p:sp>
        <p:nvSpPr>
          <p:cNvPr id="8" name="Titel 7">
            <a:extLst>
              <a:ext uri="{FF2B5EF4-FFF2-40B4-BE49-F238E27FC236}">
                <a16:creationId xmlns:a16="http://schemas.microsoft.com/office/drawing/2014/main" id="{24798DC8-146C-133E-0CD4-6286E6986055}"/>
              </a:ext>
            </a:extLst>
          </p:cNvPr>
          <p:cNvSpPr>
            <a:spLocks noGrp="1"/>
          </p:cNvSpPr>
          <p:nvPr>
            <p:ph type="title"/>
          </p:nvPr>
        </p:nvSpPr>
        <p:spPr>
          <a:xfrm>
            <a:off x="3352800" y="685800"/>
            <a:ext cx="5486400" cy="762000"/>
          </a:xfrm>
        </p:spPr>
        <p:txBody>
          <a:bodyPr>
            <a:normAutofit/>
          </a:bodyPr>
          <a:lstStyle>
            <a:lvl1pPr>
              <a:defRPr sz="3600">
                <a:solidFill>
                  <a:schemeClr val="bg1"/>
                </a:solidFill>
              </a:defRPr>
            </a:lvl1pPr>
          </a:lstStyle>
          <a:p>
            <a:r>
              <a:rPr lang="nl-NL" dirty="0"/>
              <a:t>Klik om stijl te bewerken</a:t>
            </a:r>
          </a:p>
        </p:txBody>
      </p:sp>
    </p:spTree>
    <p:extLst>
      <p:ext uri="{BB962C8B-B14F-4D97-AF65-F5344CB8AC3E}">
        <p14:creationId xmlns:p14="http://schemas.microsoft.com/office/powerpoint/2010/main" val="20332026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6A6A6-C260-4F8B-99DF-249C907BE51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536F8CB-5C97-4437-A672-4E43D0E5AE8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90C990-05C1-4ECD-A899-722057AEA630}"/>
              </a:ext>
            </a:extLst>
          </p:cNvPr>
          <p:cNvSpPr>
            <a:spLocks noGrp="1"/>
          </p:cNvSpPr>
          <p:nvPr>
            <p:ph type="dt" sz="half" idx="10"/>
          </p:nvPr>
        </p:nvSpPr>
        <p:spPr/>
        <p:txBody>
          <a:bodyPr/>
          <a:lstStyle/>
          <a:p>
            <a:fld id="{F4D57BDD-E64A-4D27-8978-82FFCA18A12C}" type="datetimeFigureOut">
              <a:rPr lang="en-US" smtClean="0"/>
              <a:t>10/30/2025</a:t>
            </a:fld>
            <a:endParaRPr lang="en-US"/>
          </a:p>
        </p:txBody>
      </p:sp>
      <p:sp>
        <p:nvSpPr>
          <p:cNvPr id="5" name="Footer Placeholder 4">
            <a:extLst>
              <a:ext uri="{FF2B5EF4-FFF2-40B4-BE49-F238E27FC236}">
                <a16:creationId xmlns:a16="http://schemas.microsoft.com/office/drawing/2014/main" id="{C5E9811C-37A0-4DD1-8607-EFD4226E5D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CAB506-9570-4D3E-804F-A184A73DBCE6}"/>
              </a:ext>
            </a:extLst>
          </p:cNvPr>
          <p:cNvSpPr>
            <a:spLocks noGrp="1"/>
          </p:cNvSpPr>
          <p:nvPr>
            <p:ph type="sldNum" sz="quarter" idx="12"/>
          </p:nvPr>
        </p:nvSpPr>
        <p:spPr/>
        <p:txBody>
          <a:bodyPr/>
          <a:lstStyle/>
          <a:p>
            <a:fld id="{D643A852-0206-46AC-B0EB-645612933129}" type="slidenum">
              <a:rPr lang="en-US" smtClean="0"/>
              <a:t>‹nr.›</a:t>
            </a:fld>
            <a:endParaRPr lang="en-US"/>
          </a:p>
        </p:txBody>
      </p:sp>
    </p:spTree>
    <p:extLst>
      <p:ext uri="{BB962C8B-B14F-4D97-AF65-F5344CB8AC3E}">
        <p14:creationId xmlns:p14="http://schemas.microsoft.com/office/powerpoint/2010/main" val="38026471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B569B8-DEA4-4F12-9078-ECD731F2AC92}"/>
              </a:ext>
            </a:extLst>
          </p:cNvPr>
          <p:cNvSpPr>
            <a:spLocks noGrp="1"/>
          </p:cNvSpPr>
          <p:nvPr>
            <p:ph type="title"/>
          </p:nvPr>
        </p:nvSpPr>
        <p:spPr>
          <a:xfrm>
            <a:off x="762000" y="1530351"/>
            <a:ext cx="10668000" cy="2279650"/>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A0D1F3B-E79C-4822-999D-205B0E76C66F}"/>
              </a:ext>
            </a:extLst>
          </p:cNvPr>
          <p:cNvSpPr>
            <a:spLocks noGrp="1"/>
          </p:cNvSpPr>
          <p:nvPr>
            <p:ph type="body" idx="1"/>
          </p:nvPr>
        </p:nvSpPr>
        <p:spPr>
          <a:xfrm>
            <a:off x="762000" y="4589464"/>
            <a:ext cx="10668000" cy="118318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A145166-621E-4C71-A40F-64E514536729}"/>
              </a:ext>
            </a:extLst>
          </p:cNvPr>
          <p:cNvSpPr>
            <a:spLocks noGrp="1"/>
          </p:cNvSpPr>
          <p:nvPr>
            <p:ph type="dt" sz="half" idx="10"/>
          </p:nvPr>
        </p:nvSpPr>
        <p:spPr/>
        <p:txBody>
          <a:bodyPr/>
          <a:lstStyle/>
          <a:p>
            <a:fld id="{F4D57BDD-E64A-4D27-8978-82FFCA18A12C}" type="datetimeFigureOut">
              <a:rPr lang="en-US" smtClean="0"/>
              <a:t>10/30/2025</a:t>
            </a:fld>
            <a:endParaRPr lang="en-US"/>
          </a:p>
        </p:txBody>
      </p:sp>
      <p:sp>
        <p:nvSpPr>
          <p:cNvPr id="5" name="Footer Placeholder 4">
            <a:extLst>
              <a:ext uri="{FF2B5EF4-FFF2-40B4-BE49-F238E27FC236}">
                <a16:creationId xmlns:a16="http://schemas.microsoft.com/office/drawing/2014/main" id="{44B8A175-E39F-477F-997B-99FF8677A5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69115F-5456-4FA3-8484-B1806E7C48C7}"/>
              </a:ext>
            </a:extLst>
          </p:cNvPr>
          <p:cNvSpPr>
            <a:spLocks noGrp="1"/>
          </p:cNvSpPr>
          <p:nvPr>
            <p:ph type="sldNum" sz="quarter" idx="12"/>
          </p:nvPr>
        </p:nvSpPr>
        <p:spPr/>
        <p:txBody>
          <a:bodyPr/>
          <a:lstStyle/>
          <a:p>
            <a:fld id="{D643A852-0206-46AC-B0EB-645612933129}" type="slidenum">
              <a:rPr lang="en-US" smtClean="0"/>
              <a:t>‹nr.›</a:t>
            </a:fld>
            <a:endParaRPr lang="en-US"/>
          </a:p>
        </p:txBody>
      </p:sp>
    </p:spTree>
    <p:extLst>
      <p:ext uri="{BB962C8B-B14F-4D97-AF65-F5344CB8AC3E}">
        <p14:creationId xmlns:p14="http://schemas.microsoft.com/office/powerpoint/2010/main" val="10692992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8BC5C-CCF0-4BA5-B102-213AC6FD5A48}"/>
              </a:ext>
            </a:extLst>
          </p:cNvPr>
          <p:cNvSpPr>
            <a:spLocks noGrp="1"/>
          </p:cNvSpPr>
          <p:nvPr>
            <p:ph type="title"/>
          </p:nvPr>
        </p:nvSpPr>
        <p:spPr>
          <a:xfrm>
            <a:off x="762000" y="1524000"/>
            <a:ext cx="9144000" cy="1263649"/>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B2237E63-3B4F-4C2F-A87C-9533227EB684}"/>
              </a:ext>
            </a:extLst>
          </p:cNvPr>
          <p:cNvSpPr>
            <a:spLocks noGrp="1"/>
          </p:cNvSpPr>
          <p:nvPr>
            <p:ph sz="half" idx="1"/>
          </p:nvPr>
        </p:nvSpPr>
        <p:spPr>
          <a:xfrm>
            <a:off x="762000" y="3048000"/>
            <a:ext cx="4572000" cy="304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E78ACE3E-2FED-4289-B138-3EC2826909F5}"/>
              </a:ext>
            </a:extLst>
          </p:cNvPr>
          <p:cNvSpPr>
            <a:spLocks noGrp="1"/>
          </p:cNvSpPr>
          <p:nvPr>
            <p:ph sz="half" idx="2"/>
          </p:nvPr>
        </p:nvSpPr>
        <p:spPr>
          <a:xfrm>
            <a:off x="6858000" y="3048000"/>
            <a:ext cx="4572000" cy="304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555DB51-20DA-4BEF-90BA-DDD37DC080CF}"/>
              </a:ext>
            </a:extLst>
          </p:cNvPr>
          <p:cNvSpPr>
            <a:spLocks noGrp="1"/>
          </p:cNvSpPr>
          <p:nvPr>
            <p:ph type="dt" sz="half" idx="10"/>
          </p:nvPr>
        </p:nvSpPr>
        <p:spPr/>
        <p:txBody>
          <a:bodyPr/>
          <a:lstStyle/>
          <a:p>
            <a:fld id="{F4D57BDD-E64A-4D27-8978-82FFCA18A12C}" type="datetimeFigureOut">
              <a:rPr lang="en-US" smtClean="0"/>
              <a:t>10/30/2025</a:t>
            </a:fld>
            <a:endParaRPr lang="en-US"/>
          </a:p>
        </p:txBody>
      </p:sp>
      <p:sp>
        <p:nvSpPr>
          <p:cNvPr id="6" name="Footer Placeholder 5">
            <a:extLst>
              <a:ext uri="{FF2B5EF4-FFF2-40B4-BE49-F238E27FC236}">
                <a16:creationId xmlns:a16="http://schemas.microsoft.com/office/drawing/2014/main" id="{506D22E1-F0DB-4CB7-B2E3-D578EEAA6E5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C29146B-54D6-4291-8EA2-6430024824AE}"/>
              </a:ext>
            </a:extLst>
          </p:cNvPr>
          <p:cNvSpPr>
            <a:spLocks noGrp="1"/>
          </p:cNvSpPr>
          <p:nvPr>
            <p:ph type="sldNum" sz="quarter" idx="12"/>
          </p:nvPr>
        </p:nvSpPr>
        <p:spPr/>
        <p:txBody>
          <a:bodyPr/>
          <a:lstStyle/>
          <a:p>
            <a:fld id="{D643A852-0206-46AC-B0EB-645612933129}" type="slidenum">
              <a:rPr lang="en-US" smtClean="0"/>
              <a:t>‹nr.›</a:t>
            </a:fld>
            <a:endParaRPr lang="en-US"/>
          </a:p>
        </p:txBody>
      </p:sp>
    </p:spTree>
    <p:extLst>
      <p:ext uri="{BB962C8B-B14F-4D97-AF65-F5344CB8AC3E}">
        <p14:creationId xmlns:p14="http://schemas.microsoft.com/office/powerpoint/2010/main" val="3121214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B4AE7-507A-4E14-96E2-5412FF8EA283}"/>
              </a:ext>
            </a:extLst>
          </p:cNvPr>
          <p:cNvSpPr>
            <a:spLocks noGrp="1"/>
          </p:cNvSpPr>
          <p:nvPr>
            <p:ph type="title"/>
          </p:nvPr>
        </p:nvSpPr>
        <p:spPr>
          <a:xfrm>
            <a:off x="762000" y="1527048"/>
            <a:ext cx="10668000" cy="758952"/>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EDEEE83-2945-4C22-9597-57F1F1262841}"/>
              </a:ext>
            </a:extLst>
          </p:cNvPr>
          <p:cNvSpPr>
            <a:spLocks noGrp="1"/>
          </p:cNvSpPr>
          <p:nvPr>
            <p:ph type="body" idx="1"/>
          </p:nvPr>
        </p:nvSpPr>
        <p:spPr>
          <a:xfrm>
            <a:off x="762000" y="2285999"/>
            <a:ext cx="4572001" cy="7619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CC2494D-AD1D-4CB7-A17C-B69079113D71}"/>
              </a:ext>
            </a:extLst>
          </p:cNvPr>
          <p:cNvSpPr>
            <a:spLocks noGrp="1"/>
          </p:cNvSpPr>
          <p:nvPr>
            <p:ph sz="half" idx="2"/>
          </p:nvPr>
        </p:nvSpPr>
        <p:spPr>
          <a:xfrm>
            <a:off x="762001" y="3059113"/>
            <a:ext cx="4572000" cy="30368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B23E4950-830D-4EE3-9F51-DD730255E0CD}"/>
              </a:ext>
            </a:extLst>
          </p:cNvPr>
          <p:cNvSpPr>
            <a:spLocks noGrp="1"/>
          </p:cNvSpPr>
          <p:nvPr>
            <p:ph type="body" sz="quarter" idx="3"/>
          </p:nvPr>
        </p:nvSpPr>
        <p:spPr>
          <a:xfrm>
            <a:off x="6857998" y="2286000"/>
            <a:ext cx="4572001" cy="7619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6F244AA-BDAA-4FDD-B742-449DF905730C}"/>
              </a:ext>
            </a:extLst>
          </p:cNvPr>
          <p:cNvSpPr>
            <a:spLocks noGrp="1"/>
          </p:cNvSpPr>
          <p:nvPr>
            <p:ph sz="quarter" idx="4"/>
          </p:nvPr>
        </p:nvSpPr>
        <p:spPr>
          <a:xfrm>
            <a:off x="6858000" y="3059113"/>
            <a:ext cx="4571998" cy="30368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6B78494-ECE0-41D2-97E2-CFAC0434A8B8}"/>
              </a:ext>
            </a:extLst>
          </p:cNvPr>
          <p:cNvSpPr>
            <a:spLocks noGrp="1"/>
          </p:cNvSpPr>
          <p:nvPr>
            <p:ph type="dt" sz="half" idx="10"/>
          </p:nvPr>
        </p:nvSpPr>
        <p:spPr/>
        <p:txBody>
          <a:bodyPr/>
          <a:lstStyle/>
          <a:p>
            <a:fld id="{F4D57BDD-E64A-4D27-8978-82FFCA18A12C}" type="datetimeFigureOut">
              <a:rPr lang="en-US" smtClean="0"/>
              <a:t>10/30/2025</a:t>
            </a:fld>
            <a:endParaRPr lang="en-US"/>
          </a:p>
        </p:txBody>
      </p:sp>
      <p:sp>
        <p:nvSpPr>
          <p:cNvPr id="8" name="Footer Placeholder 7">
            <a:extLst>
              <a:ext uri="{FF2B5EF4-FFF2-40B4-BE49-F238E27FC236}">
                <a16:creationId xmlns:a16="http://schemas.microsoft.com/office/drawing/2014/main" id="{185E4C20-6CC5-4259-B554-B19F1A7AA05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B09AB13-CCCC-4074-9B66-CE0B37902E3F}"/>
              </a:ext>
            </a:extLst>
          </p:cNvPr>
          <p:cNvSpPr>
            <a:spLocks noGrp="1"/>
          </p:cNvSpPr>
          <p:nvPr>
            <p:ph type="sldNum" sz="quarter" idx="12"/>
          </p:nvPr>
        </p:nvSpPr>
        <p:spPr/>
        <p:txBody>
          <a:bodyPr/>
          <a:lstStyle/>
          <a:p>
            <a:fld id="{D643A852-0206-46AC-B0EB-645612933129}" type="slidenum">
              <a:rPr lang="en-US" smtClean="0"/>
              <a:t>‹nr.›</a:t>
            </a:fld>
            <a:endParaRPr lang="en-US"/>
          </a:p>
        </p:txBody>
      </p:sp>
    </p:spTree>
    <p:extLst>
      <p:ext uri="{BB962C8B-B14F-4D97-AF65-F5344CB8AC3E}">
        <p14:creationId xmlns:p14="http://schemas.microsoft.com/office/powerpoint/2010/main" val="3798715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FB5FF-4FD1-4CE4-BBC5-E6402FE06F0C}"/>
              </a:ext>
            </a:extLst>
          </p:cNvPr>
          <p:cNvSpPr>
            <a:spLocks noGrp="1"/>
          </p:cNvSpPr>
          <p:nvPr>
            <p:ph type="title"/>
          </p:nvPr>
        </p:nvSpPr>
        <p:spPr>
          <a:xfrm>
            <a:off x="762000" y="1524000"/>
            <a:ext cx="9144000" cy="3810000"/>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F9E71AAD-C5B9-485B-84DD-60DAFD5F18BC}"/>
              </a:ext>
            </a:extLst>
          </p:cNvPr>
          <p:cNvSpPr>
            <a:spLocks noGrp="1"/>
          </p:cNvSpPr>
          <p:nvPr>
            <p:ph type="dt" sz="half" idx="10"/>
          </p:nvPr>
        </p:nvSpPr>
        <p:spPr/>
        <p:txBody>
          <a:bodyPr/>
          <a:lstStyle/>
          <a:p>
            <a:fld id="{F4D57BDD-E64A-4D27-8978-82FFCA18A12C}" type="datetimeFigureOut">
              <a:rPr lang="en-US" smtClean="0"/>
              <a:t>10/30/2025</a:t>
            </a:fld>
            <a:endParaRPr lang="en-US"/>
          </a:p>
        </p:txBody>
      </p:sp>
      <p:sp>
        <p:nvSpPr>
          <p:cNvPr id="4" name="Footer Placeholder 3">
            <a:extLst>
              <a:ext uri="{FF2B5EF4-FFF2-40B4-BE49-F238E27FC236}">
                <a16:creationId xmlns:a16="http://schemas.microsoft.com/office/drawing/2014/main" id="{9B7CACFF-0406-4EE2-9E8F-F594B952C26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552A47E-1990-4B6B-BCCB-75B6F213A8ED}"/>
              </a:ext>
            </a:extLst>
          </p:cNvPr>
          <p:cNvSpPr>
            <a:spLocks noGrp="1"/>
          </p:cNvSpPr>
          <p:nvPr>
            <p:ph type="sldNum" sz="quarter" idx="12"/>
          </p:nvPr>
        </p:nvSpPr>
        <p:spPr/>
        <p:txBody>
          <a:bodyPr/>
          <a:lstStyle/>
          <a:p>
            <a:fld id="{D643A852-0206-46AC-B0EB-645612933129}" type="slidenum">
              <a:rPr lang="en-US" smtClean="0"/>
              <a:t>‹nr.›</a:t>
            </a:fld>
            <a:endParaRPr lang="en-US"/>
          </a:p>
        </p:txBody>
      </p:sp>
    </p:spTree>
    <p:extLst>
      <p:ext uri="{BB962C8B-B14F-4D97-AF65-F5344CB8AC3E}">
        <p14:creationId xmlns:p14="http://schemas.microsoft.com/office/powerpoint/2010/main" val="62209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EC8FE4C-64F1-4C88-9D30-17F8131ED627}"/>
              </a:ext>
            </a:extLst>
          </p:cNvPr>
          <p:cNvSpPr>
            <a:spLocks noGrp="1"/>
          </p:cNvSpPr>
          <p:nvPr>
            <p:ph type="dt" sz="half" idx="10"/>
          </p:nvPr>
        </p:nvSpPr>
        <p:spPr/>
        <p:txBody>
          <a:bodyPr/>
          <a:lstStyle/>
          <a:p>
            <a:fld id="{F4D57BDD-E64A-4D27-8978-82FFCA18A12C}" type="datetimeFigureOut">
              <a:rPr lang="en-US" smtClean="0"/>
              <a:t>10/30/2025</a:t>
            </a:fld>
            <a:endParaRPr lang="en-US"/>
          </a:p>
        </p:txBody>
      </p:sp>
      <p:sp>
        <p:nvSpPr>
          <p:cNvPr id="3" name="Footer Placeholder 2">
            <a:extLst>
              <a:ext uri="{FF2B5EF4-FFF2-40B4-BE49-F238E27FC236}">
                <a16:creationId xmlns:a16="http://schemas.microsoft.com/office/drawing/2014/main" id="{D25D8FB3-6FA4-40A7-BDBF-76CD0F22FEA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6649F41-A021-4490-BB80-C89DF0293708}"/>
              </a:ext>
            </a:extLst>
          </p:cNvPr>
          <p:cNvSpPr>
            <a:spLocks noGrp="1"/>
          </p:cNvSpPr>
          <p:nvPr>
            <p:ph type="sldNum" sz="quarter" idx="12"/>
          </p:nvPr>
        </p:nvSpPr>
        <p:spPr/>
        <p:txBody>
          <a:bodyPr/>
          <a:lstStyle/>
          <a:p>
            <a:fld id="{D643A852-0206-46AC-B0EB-645612933129}" type="slidenum">
              <a:rPr lang="en-US" smtClean="0"/>
              <a:t>‹nr.›</a:t>
            </a:fld>
            <a:endParaRPr lang="en-US"/>
          </a:p>
        </p:txBody>
      </p:sp>
    </p:spTree>
    <p:extLst>
      <p:ext uri="{BB962C8B-B14F-4D97-AF65-F5344CB8AC3E}">
        <p14:creationId xmlns:p14="http://schemas.microsoft.com/office/powerpoint/2010/main" val="10327144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CEF60-874B-45DE-BF65-CF0D08577588}"/>
              </a:ext>
            </a:extLst>
          </p:cNvPr>
          <p:cNvSpPr>
            <a:spLocks noGrp="1"/>
          </p:cNvSpPr>
          <p:nvPr>
            <p:ph type="title"/>
          </p:nvPr>
        </p:nvSpPr>
        <p:spPr>
          <a:xfrm>
            <a:off x="762000" y="1524000"/>
            <a:ext cx="3821113" cy="1524000"/>
          </a:xfrm>
        </p:spPr>
        <p:txBody>
          <a:bodyPr anchor="t" anchorCtr="0"/>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CD757B0-722D-425F-8BD4-9CD9093BCBF5}"/>
              </a:ext>
            </a:extLst>
          </p:cNvPr>
          <p:cNvSpPr>
            <a:spLocks noGrp="1"/>
          </p:cNvSpPr>
          <p:nvPr>
            <p:ph idx="1"/>
          </p:nvPr>
        </p:nvSpPr>
        <p:spPr>
          <a:xfrm>
            <a:off x="5334000" y="1524000"/>
            <a:ext cx="6096000" cy="3810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EDB0F60-AADF-41C3-8BFC-B405E0A3F9AC}"/>
              </a:ext>
            </a:extLst>
          </p:cNvPr>
          <p:cNvSpPr>
            <a:spLocks noGrp="1"/>
          </p:cNvSpPr>
          <p:nvPr>
            <p:ph type="body" sz="half" idx="2"/>
          </p:nvPr>
        </p:nvSpPr>
        <p:spPr>
          <a:xfrm>
            <a:off x="762000" y="3048000"/>
            <a:ext cx="3821113" cy="30480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AB1E11-97B6-42FD-9F45-6EDC3B83FABD}"/>
              </a:ext>
            </a:extLst>
          </p:cNvPr>
          <p:cNvSpPr>
            <a:spLocks noGrp="1"/>
          </p:cNvSpPr>
          <p:nvPr>
            <p:ph type="dt" sz="half" idx="10"/>
          </p:nvPr>
        </p:nvSpPr>
        <p:spPr/>
        <p:txBody>
          <a:bodyPr/>
          <a:lstStyle/>
          <a:p>
            <a:fld id="{F4D57BDD-E64A-4D27-8978-82FFCA18A12C}" type="datetimeFigureOut">
              <a:rPr lang="en-US" smtClean="0"/>
              <a:t>10/30/2025</a:t>
            </a:fld>
            <a:endParaRPr lang="en-US"/>
          </a:p>
        </p:txBody>
      </p:sp>
      <p:sp>
        <p:nvSpPr>
          <p:cNvPr id="6" name="Footer Placeholder 5">
            <a:extLst>
              <a:ext uri="{FF2B5EF4-FFF2-40B4-BE49-F238E27FC236}">
                <a16:creationId xmlns:a16="http://schemas.microsoft.com/office/drawing/2014/main" id="{E14D7DA9-F910-4337-99A2-91F4EA3612E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B93A2F2-339E-4406-9A90-534A38C5A069}"/>
              </a:ext>
            </a:extLst>
          </p:cNvPr>
          <p:cNvSpPr>
            <a:spLocks noGrp="1"/>
          </p:cNvSpPr>
          <p:nvPr>
            <p:ph type="sldNum" sz="quarter" idx="12"/>
          </p:nvPr>
        </p:nvSpPr>
        <p:spPr/>
        <p:txBody>
          <a:bodyPr/>
          <a:lstStyle/>
          <a:p>
            <a:fld id="{D643A852-0206-46AC-B0EB-645612933129}" type="slidenum">
              <a:rPr lang="en-US" smtClean="0"/>
              <a:t>‹nr.›</a:t>
            </a:fld>
            <a:endParaRPr lang="en-US"/>
          </a:p>
        </p:txBody>
      </p:sp>
    </p:spTree>
    <p:extLst>
      <p:ext uri="{BB962C8B-B14F-4D97-AF65-F5344CB8AC3E}">
        <p14:creationId xmlns:p14="http://schemas.microsoft.com/office/powerpoint/2010/main" val="17743856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71599-6E07-4A55-9B93-4CA5EFE3FD76}"/>
              </a:ext>
            </a:extLst>
          </p:cNvPr>
          <p:cNvSpPr>
            <a:spLocks noGrp="1"/>
          </p:cNvSpPr>
          <p:nvPr>
            <p:ph type="title"/>
          </p:nvPr>
        </p:nvSpPr>
        <p:spPr>
          <a:xfrm>
            <a:off x="762001" y="1524000"/>
            <a:ext cx="3810000" cy="15240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92C2D26-DACA-4941-955E-18F7E236758C}"/>
              </a:ext>
            </a:extLst>
          </p:cNvPr>
          <p:cNvSpPr>
            <a:spLocks noGrp="1"/>
          </p:cNvSpPr>
          <p:nvPr>
            <p:ph type="pic" idx="1"/>
          </p:nvPr>
        </p:nvSpPr>
        <p:spPr>
          <a:xfrm>
            <a:off x="5333999" y="1524000"/>
            <a:ext cx="6095999" cy="3810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27EDB26D-C5B0-41D6-A75F-F89A87BE243A}"/>
              </a:ext>
            </a:extLst>
          </p:cNvPr>
          <p:cNvSpPr>
            <a:spLocks noGrp="1"/>
          </p:cNvSpPr>
          <p:nvPr>
            <p:ph type="body" sz="half" idx="2"/>
          </p:nvPr>
        </p:nvSpPr>
        <p:spPr>
          <a:xfrm>
            <a:off x="762001" y="3048000"/>
            <a:ext cx="3810000" cy="30480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79304B6-48DF-41FA-A089-8C83BBA63673}"/>
              </a:ext>
            </a:extLst>
          </p:cNvPr>
          <p:cNvSpPr>
            <a:spLocks noGrp="1"/>
          </p:cNvSpPr>
          <p:nvPr>
            <p:ph type="dt" sz="half" idx="10"/>
          </p:nvPr>
        </p:nvSpPr>
        <p:spPr/>
        <p:txBody>
          <a:bodyPr/>
          <a:lstStyle/>
          <a:p>
            <a:fld id="{F4D57BDD-E64A-4D27-8978-82FFCA18A12C}" type="datetimeFigureOut">
              <a:rPr lang="en-US" smtClean="0"/>
              <a:t>10/30/2025</a:t>
            </a:fld>
            <a:endParaRPr lang="en-US"/>
          </a:p>
        </p:txBody>
      </p:sp>
      <p:sp>
        <p:nvSpPr>
          <p:cNvPr id="6" name="Footer Placeholder 5">
            <a:extLst>
              <a:ext uri="{FF2B5EF4-FFF2-40B4-BE49-F238E27FC236}">
                <a16:creationId xmlns:a16="http://schemas.microsoft.com/office/drawing/2014/main" id="{14DFB82F-A17A-4BC7-A522-CD934BC35C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5CC530C-8824-4BE3-884E-2AFF30B572BC}"/>
              </a:ext>
            </a:extLst>
          </p:cNvPr>
          <p:cNvSpPr>
            <a:spLocks noGrp="1"/>
          </p:cNvSpPr>
          <p:nvPr>
            <p:ph type="sldNum" sz="quarter" idx="12"/>
          </p:nvPr>
        </p:nvSpPr>
        <p:spPr/>
        <p:txBody>
          <a:bodyPr/>
          <a:lstStyle/>
          <a:p>
            <a:fld id="{D643A852-0206-46AC-B0EB-645612933129}" type="slidenum">
              <a:rPr lang="en-US" smtClean="0"/>
              <a:t>‹nr.›</a:t>
            </a:fld>
            <a:endParaRPr lang="en-US"/>
          </a:p>
        </p:txBody>
      </p:sp>
    </p:spTree>
    <p:extLst>
      <p:ext uri="{BB962C8B-B14F-4D97-AF65-F5344CB8AC3E}">
        <p14:creationId xmlns:p14="http://schemas.microsoft.com/office/powerpoint/2010/main" val="5724857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75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81B49B9-8C94-4604-AEEE-CB5051962D27}"/>
              </a:ext>
            </a:extLst>
          </p:cNvPr>
          <p:cNvSpPr>
            <a:spLocks noGrp="1"/>
          </p:cNvSpPr>
          <p:nvPr>
            <p:ph type="title"/>
          </p:nvPr>
        </p:nvSpPr>
        <p:spPr>
          <a:xfrm>
            <a:off x="762000" y="1524000"/>
            <a:ext cx="9144000" cy="1263649"/>
          </a:xfrm>
          <a:prstGeom prst="rect">
            <a:avLst/>
          </a:prstGeom>
        </p:spPr>
        <p:txBody>
          <a:bodyPr vert="horz" lIns="91440" tIns="45720" rIns="91440" bIns="45720" rtlCol="0" anchor="t"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9C3204E-CAF5-48A1-928F-757507EC48C4}"/>
              </a:ext>
            </a:extLst>
          </p:cNvPr>
          <p:cNvSpPr>
            <a:spLocks noGrp="1"/>
          </p:cNvSpPr>
          <p:nvPr>
            <p:ph type="body" idx="1"/>
          </p:nvPr>
        </p:nvSpPr>
        <p:spPr>
          <a:xfrm>
            <a:off x="762000" y="3047999"/>
            <a:ext cx="10668000" cy="30480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9540D12-4B42-4790-8677-C9250F3CDDCF}"/>
              </a:ext>
            </a:extLst>
          </p:cNvPr>
          <p:cNvSpPr>
            <a:spLocks noGrp="1"/>
          </p:cNvSpPr>
          <p:nvPr>
            <p:ph type="dt" sz="half" idx="2"/>
          </p:nvPr>
        </p:nvSpPr>
        <p:spPr>
          <a:xfrm>
            <a:off x="762000" y="401594"/>
            <a:ext cx="3048000" cy="365125"/>
          </a:xfrm>
          <a:prstGeom prst="rect">
            <a:avLst/>
          </a:prstGeom>
        </p:spPr>
        <p:txBody>
          <a:bodyPr vert="horz" lIns="91440" tIns="45720" rIns="91440" bIns="45720" rtlCol="0" anchor="b" anchorCtr="0"/>
          <a:lstStyle>
            <a:lvl1pPr algn="l">
              <a:defRPr sz="900">
                <a:solidFill>
                  <a:schemeClr val="tx1"/>
                </a:solidFill>
              </a:defRPr>
            </a:lvl1pPr>
          </a:lstStyle>
          <a:p>
            <a:fld id="{F4D57BDD-E64A-4D27-8978-82FFCA18A12C}" type="datetimeFigureOut">
              <a:rPr lang="en-US" smtClean="0"/>
              <a:pPr/>
              <a:t>10/30/2025</a:t>
            </a:fld>
            <a:endParaRPr lang="en-US" dirty="0"/>
          </a:p>
        </p:txBody>
      </p:sp>
      <p:sp>
        <p:nvSpPr>
          <p:cNvPr id="5" name="Footer Placeholder 4">
            <a:extLst>
              <a:ext uri="{FF2B5EF4-FFF2-40B4-BE49-F238E27FC236}">
                <a16:creationId xmlns:a16="http://schemas.microsoft.com/office/drawing/2014/main" id="{022B17CD-6C27-4CD1-B20D-EA4B8E54F4FD}"/>
              </a:ext>
            </a:extLst>
          </p:cNvPr>
          <p:cNvSpPr>
            <a:spLocks noGrp="1"/>
          </p:cNvSpPr>
          <p:nvPr>
            <p:ph type="ftr" sz="quarter" idx="3"/>
          </p:nvPr>
        </p:nvSpPr>
        <p:spPr>
          <a:xfrm>
            <a:off x="6858000" y="6096000"/>
            <a:ext cx="4572000" cy="365125"/>
          </a:xfrm>
          <a:prstGeom prst="rect">
            <a:avLst/>
          </a:prstGeom>
        </p:spPr>
        <p:txBody>
          <a:bodyPr vert="horz" lIns="91440" tIns="45720" rIns="91440" bIns="45720" rtlCol="0" anchor="t" anchorCtr="0"/>
          <a:lstStyle>
            <a:lvl1pPr algn="r">
              <a:defRPr sz="8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C03A934F-C817-4C99-A2CF-C763A3F20627}"/>
              </a:ext>
            </a:extLst>
          </p:cNvPr>
          <p:cNvSpPr>
            <a:spLocks noGrp="1"/>
          </p:cNvSpPr>
          <p:nvPr>
            <p:ph type="sldNum" sz="quarter" idx="4"/>
          </p:nvPr>
        </p:nvSpPr>
        <p:spPr>
          <a:xfrm>
            <a:off x="9144000" y="401594"/>
            <a:ext cx="2286000" cy="762000"/>
          </a:xfrm>
          <a:prstGeom prst="rect">
            <a:avLst/>
          </a:prstGeom>
        </p:spPr>
        <p:txBody>
          <a:bodyPr vert="horz" lIns="91440" tIns="45720" rIns="91440" bIns="45720" rtlCol="0" anchor="t" anchorCtr="0"/>
          <a:lstStyle>
            <a:lvl1pPr algn="r">
              <a:defRPr sz="3600">
                <a:solidFill>
                  <a:schemeClr val="tx1"/>
                </a:solidFill>
                <a:latin typeface="+mj-lt"/>
              </a:defRPr>
            </a:lvl1pPr>
          </a:lstStyle>
          <a:p>
            <a:fld id="{D643A852-0206-46AC-B0EB-645612933129}" type="slidenum">
              <a:rPr lang="en-US" smtClean="0"/>
              <a:pPr/>
              <a:t>‹nr.›</a:t>
            </a:fld>
            <a:endParaRPr lang="en-US" dirty="0"/>
          </a:p>
        </p:txBody>
      </p:sp>
    </p:spTree>
    <p:extLst>
      <p:ext uri="{BB962C8B-B14F-4D97-AF65-F5344CB8AC3E}">
        <p14:creationId xmlns:p14="http://schemas.microsoft.com/office/powerpoint/2010/main" val="1431635817"/>
      </p:ext>
    </p:extLst>
  </p:cSld>
  <p:clrMap bg1="dk1" tx1="lt1" bg2="dk2" tx2="lt2" accent1="accent1" accent2="accent2" accent3="accent3" accent4="accent4" accent5="accent5" accent6="accent6" hlink="hlink" folHlink="folHlink"/>
  <p:sldLayoutIdLst>
    <p:sldLayoutId id="2147483767" r:id="rId1"/>
    <p:sldLayoutId id="2147483768" r:id="rId2"/>
    <p:sldLayoutId id="2147483769" r:id="rId3"/>
    <p:sldLayoutId id="2147483770" r:id="rId4"/>
    <p:sldLayoutId id="2147483771" r:id="rId5"/>
    <p:sldLayoutId id="2147483761" r:id="rId6"/>
    <p:sldLayoutId id="2147483766" r:id="rId7"/>
    <p:sldLayoutId id="2147483762" r:id="rId8"/>
    <p:sldLayoutId id="2147483763" r:id="rId9"/>
    <p:sldLayoutId id="2147483764" r:id="rId10"/>
    <p:sldLayoutId id="2147483765" r:id="rId11"/>
    <p:sldLayoutId id="2147483773" r:id="rId12"/>
    <p:sldLayoutId id="2147483774" r:id="rId13"/>
    <p:sldLayoutId id="2147483775" r:id="rId14"/>
    <p:sldLayoutId id="2147483776" r:id="rId15"/>
    <p:sldLayoutId id="2147483777" r:id="rId16"/>
    <p:sldLayoutId id="2147483778" r:id="rId1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7.png"/><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2" Type="http://schemas.openxmlformats.org/officeDocument/2006/relationships/hyperlink" Target="https://www.yacht.nl/carriere/skills/assertiviteit" TargetMode="Externa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2" Type="http://schemas.openxmlformats.org/officeDocument/2006/relationships/hyperlink" Target="https://www.yacht.nl/carriere/skills/zelfreflectie" TargetMode="Externa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7.xml"/><Relationship Id="rId4" Type="http://schemas.openxmlformats.org/officeDocument/2006/relationships/image" Target="../media/image17.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15.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3" Type="http://schemas.openxmlformats.org/officeDocument/2006/relationships/hyperlink" Target="https://www.yacht.nl/carriere/teamplayer" TargetMode="External"/><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16.xml"/><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9.svg"/></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1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3" Type="http://schemas.openxmlformats.org/officeDocument/2006/relationships/hyperlink" Target="https://www.yacht.nl/carriere/teamplayer/beinvloeden" TargetMode="External"/><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3"/>
          <p:cNvSpPr txBox="1"/>
          <p:nvPr/>
        </p:nvSpPr>
        <p:spPr>
          <a:xfrm>
            <a:off x="0" y="426556"/>
            <a:ext cx="12283824" cy="1843582"/>
          </a:xfrm>
          <a:prstGeom prst="rect">
            <a:avLst/>
          </a:prstGeom>
        </p:spPr>
        <p:txBody>
          <a:bodyPr wrap="square" lIns="0" tIns="0" rIns="0" bIns="0" rtlCol="0" anchor="t">
            <a:spAutoFit/>
          </a:bodyPr>
          <a:lstStyle/>
          <a:p>
            <a:pPr algn="ctr">
              <a:lnSpc>
                <a:spcPts val="7467"/>
              </a:lnSpc>
            </a:pPr>
            <a:r>
              <a:rPr lang="en-US" sz="4800" b="1" dirty="0" err="1">
                <a:solidFill>
                  <a:srgbClr val="E30251"/>
                </a:solidFill>
                <a:latin typeface="Source Sans Pro Bold"/>
                <a:ea typeface="Source Sans Pro Bold"/>
                <a:cs typeface="Source Sans Pro Bold"/>
                <a:sym typeface="Source Sans Pro Bold"/>
              </a:rPr>
              <a:t>Professioneel</a:t>
            </a:r>
            <a:r>
              <a:rPr lang="en-US" sz="4800" b="1" dirty="0">
                <a:solidFill>
                  <a:srgbClr val="E30251"/>
                </a:solidFill>
                <a:latin typeface="Source Sans Pro Bold"/>
                <a:ea typeface="Source Sans Pro Bold"/>
                <a:cs typeface="Source Sans Pro Bold"/>
                <a:sym typeface="Source Sans Pro Bold"/>
              </a:rPr>
              <a:t> en </a:t>
            </a:r>
            <a:r>
              <a:rPr lang="en-US" sz="4800" b="1" dirty="0" err="1">
                <a:solidFill>
                  <a:srgbClr val="E30251"/>
                </a:solidFill>
                <a:latin typeface="Source Sans Pro Bold"/>
                <a:ea typeface="Source Sans Pro Bold"/>
                <a:cs typeface="Source Sans Pro Bold"/>
                <a:sym typeface="Source Sans Pro Bold"/>
              </a:rPr>
              <a:t>persoonlijk</a:t>
            </a:r>
            <a:r>
              <a:rPr lang="en-US" sz="4800" b="1" dirty="0">
                <a:solidFill>
                  <a:srgbClr val="E30251"/>
                </a:solidFill>
                <a:latin typeface="Source Sans Pro Bold"/>
                <a:ea typeface="Source Sans Pro Bold"/>
                <a:cs typeface="Source Sans Pro Bold"/>
                <a:sym typeface="Source Sans Pro Bold"/>
              </a:rPr>
              <a:t> </a:t>
            </a:r>
            <a:r>
              <a:rPr lang="en-US" sz="4800" b="1" dirty="0" err="1">
                <a:solidFill>
                  <a:srgbClr val="E30251"/>
                </a:solidFill>
                <a:latin typeface="Source Sans Pro Bold"/>
                <a:ea typeface="Source Sans Pro Bold"/>
                <a:cs typeface="Source Sans Pro Bold"/>
                <a:sym typeface="Source Sans Pro Bold"/>
              </a:rPr>
              <a:t>leiderschap</a:t>
            </a:r>
            <a:endParaRPr lang="en-US" sz="4800" b="1" dirty="0">
              <a:solidFill>
                <a:srgbClr val="E30251"/>
              </a:solidFill>
              <a:latin typeface="Source Sans Pro Bold"/>
              <a:ea typeface="Source Sans Pro Bold"/>
              <a:cs typeface="Source Sans Pro Bold"/>
              <a:sym typeface="Source Sans Pro Bold"/>
            </a:endParaRPr>
          </a:p>
          <a:p>
            <a:pPr algn="ctr">
              <a:lnSpc>
                <a:spcPts val="7467"/>
              </a:lnSpc>
            </a:pPr>
            <a:r>
              <a:rPr lang="en-US" sz="3200" b="1" i="1" dirty="0">
                <a:solidFill>
                  <a:srgbClr val="E30251"/>
                </a:solidFill>
                <a:latin typeface="Source Sans Pro Bold"/>
                <a:ea typeface="Source Sans Pro Bold"/>
                <a:cs typeface="Source Sans Pro Bold"/>
                <a:sym typeface="Source Sans Pro Bold"/>
              </a:rPr>
              <a:t>In het </a:t>
            </a:r>
            <a:r>
              <a:rPr lang="en-US" sz="3200" b="1" i="1" dirty="0" err="1">
                <a:solidFill>
                  <a:srgbClr val="E30251"/>
                </a:solidFill>
                <a:latin typeface="Source Sans Pro Bold"/>
                <a:ea typeface="Source Sans Pro Bold"/>
                <a:cs typeface="Source Sans Pro Bold"/>
                <a:sym typeface="Source Sans Pro Bold"/>
              </a:rPr>
              <a:t>kader</a:t>
            </a:r>
            <a:r>
              <a:rPr lang="en-US" sz="3200" b="1" i="1" dirty="0">
                <a:solidFill>
                  <a:srgbClr val="E30251"/>
                </a:solidFill>
                <a:latin typeface="Source Sans Pro Bold"/>
                <a:ea typeface="Source Sans Pro Bold"/>
                <a:cs typeface="Source Sans Pro Bold"/>
                <a:sym typeface="Source Sans Pro Bold"/>
              </a:rPr>
              <a:t> van </a:t>
            </a:r>
            <a:r>
              <a:rPr lang="en-US" sz="3200" b="1" i="1" dirty="0" err="1">
                <a:solidFill>
                  <a:srgbClr val="E30251"/>
                </a:solidFill>
                <a:latin typeface="Source Sans Pro Bold"/>
                <a:ea typeface="Source Sans Pro Bold"/>
                <a:cs typeface="Source Sans Pro Bold"/>
                <a:sym typeface="Source Sans Pro Bold"/>
              </a:rPr>
              <a:t>implementatie</a:t>
            </a:r>
            <a:r>
              <a:rPr lang="en-US" sz="3200" b="1" i="1" dirty="0">
                <a:solidFill>
                  <a:srgbClr val="E30251"/>
                </a:solidFill>
                <a:latin typeface="Source Sans Pro Bold"/>
                <a:ea typeface="Source Sans Pro Bold"/>
                <a:cs typeface="Source Sans Pro Bold"/>
                <a:sym typeface="Source Sans Pro Bold"/>
              </a:rPr>
              <a:t> van de SBAR</a:t>
            </a:r>
          </a:p>
        </p:txBody>
      </p:sp>
      <p:sp>
        <p:nvSpPr>
          <p:cNvPr id="11" name="Titel 10">
            <a:extLst>
              <a:ext uri="{FF2B5EF4-FFF2-40B4-BE49-F238E27FC236}">
                <a16:creationId xmlns:a16="http://schemas.microsoft.com/office/drawing/2014/main" id="{6705B55C-2E01-A36D-B336-564B67E0CC90}"/>
              </a:ext>
            </a:extLst>
          </p:cNvPr>
          <p:cNvSpPr>
            <a:spLocks noGrp="1"/>
          </p:cNvSpPr>
          <p:nvPr>
            <p:ph type="title"/>
          </p:nvPr>
        </p:nvSpPr>
        <p:spPr>
          <a:xfrm>
            <a:off x="3099308" y="5543884"/>
            <a:ext cx="5993383" cy="762000"/>
          </a:xfrm>
        </p:spPr>
        <p:txBody>
          <a:bodyPr>
            <a:normAutofit fontScale="90000"/>
          </a:bodyPr>
          <a:lstStyle/>
          <a:p>
            <a:pPr algn="ctr"/>
            <a:r>
              <a:rPr lang="nl-NL" dirty="0"/>
              <a:t>Wat is het? En hoe doe je dit?</a:t>
            </a:r>
          </a:p>
        </p:txBody>
      </p:sp>
      <p:pic>
        <p:nvPicPr>
          <p:cNvPr id="1028" name="Picture 4" descr="Mufasa/Gallery | Disney Wiki | Fandom">
            <a:extLst>
              <a:ext uri="{FF2B5EF4-FFF2-40B4-BE49-F238E27FC236}">
                <a16:creationId xmlns:a16="http://schemas.microsoft.com/office/drawing/2014/main" id="{7260F631-9CFF-F87B-3C25-C00B261C915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35465" y="2357172"/>
            <a:ext cx="2121067" cy="2808293"/>
          </a:xfrm>
          <a:prstGeom prst="rect">
            <a:avLst/>
          </a:prstGeom>
          <a:noFill/>
          <a:extLst>
            <a:ext uri="{909E8E84-426E-40DD-AFC4-6F175D3DCCD1}">
              <a14:hiddenFill xmlns:a14="http://schemas.microsoft.com/office/drawing/2010/main">
                <a:solidFill>
                  <a:srgbClr val="FFFFFF"/>
                </a:solidFill>
              </a14:hiddenFill>
            </a:ext>
          </a:extLst>
        </p:spPr>
      </p:pic>
      <p:sp>
        <p:nvSpPr>
          <p:cNvPr id="4" name="Freeform 2">
            <a:extLst>
              <a:ext uri="{FF2B5EF4-FFF2-40B4-BE49-F238E27FC236}">
                <a16:creationId xmlns:a16="http://schemas.microsoft.com/office/drawing/2014/main" id="{60F4EC5A-899E-DFE2-32A7-2415D1E65F0A}"/>
              </a:ext>
            </a:extLst>
          </p:cNvPr>
          <p:cNvSpPr/>
          <p:nvPr/>
        </p:nvSpPr>
        <p:spPr>
          <a:xfrm>
            <a:off x="143256" y="3806240"/>
            <a:ext cx="1760196" cy="956928"/>
          </a:xfrm>
          <a:custGeom>
            <a:avLst/>
            <a:gdLst/>
            <a:ahLst/>
            <a:cxnLst/>
            <a:rect l="l" t="t" r="r" b="b"/>
            <a:pathLst>
              <a:path w="6252005" h="6252005">
                <a:moveTo>
                  <a:pt x="0" y="0"/>
                </a:moveTo>
                <a:lnTo>
                  <a:pt x="6252004" y="0"/>
                </a:lnTo>
                <a:lnTo>
                  <a:pt x="6252004" y="6252005"/>
                </a:lnTo>
                <a:lnTo>
                  <a:pt x="0" y="6252005"/>
                </a:lnTo>
                <a:lnTo>
                  <a:pt x="0" y="0"/>
                </a:lnTo>
                <a:close/>
              </a:path>
            </a:pathLst>
          </a:custGeom>
          <a:blipFill>
            <a:blip r:embed="rId4"/>
            <a:stretch>
              <a:fillRect t="-46840" b="-48511"/>
            </a:stretch>
          </a:blipFill>
        </p:spPr>
        <p:txBody>
          <a:bodyPr/>
          <a:lstStyle/>
          <a:p>
            <a:endParaRPr lang="nl-NL"/>
          </a:p>
        </p:txBody>
      </p:sp>
      <p:sp>
        <p:nvSpPr>
          <p:cNvPr id="5" name="Freeform 13">
            <a:extLst>
              <a:ext uri="{FF2B5EF4-FFF2-40B4-BE49-F238E27FC236}">
                <a16:creationId xmlns:a16="http://schemas.microsoft.com/office/drawing/2014/main" id="{843E428A-11DD-49FB-DA7F-EA6CC295B544}"/>
              </a:ext>
            </a:extLst>
          </p:cNvPr>
          <p:cNvSpPr/>
          <p:nvPr/>
        </p:nvSpPr>
        <p:spPr>
          <a:xfrm>
            <a:off x="9722425" y="4056893"/>
            <a:ext cx="2561399" cy="857918"/>
          </a:xfrm>
          <a:custGeom>
            <a:avLst/>
            <a:gdLst/>
            <a:ahLst/>
            <a:cxnLst/>
            <a:rect l="l" t="t" r="r" b="b"/>
            <a:pathLst>
              <a:path w="3991845" h="1353507">
                <a:moveTo>
                  <a:pt x="0" y="0"/>
                </a:moveTo>
                <a:lnTo>
                  <a:pt x="3991845" y="0"/>
                </a:lnTo>
                <a:lnTo>
                  <a:pt x="3991845" y="1353507"/>
                </a:lnTo>
                <a:lnTo>
                  <a:pt x="0" y="1353507"/>
                </a:lnTo>
                <a:lnTo>
                  <a:pt x="0" y="0"/>
                </a:lnTo>
                <a:close/>
              </a:path>
            </a:pathLst>
          </a:custGeom>
          <a:blipFill>
            <a:blip r:embed="rId5"/>
            <a:stretch>
              <a:fillRect/>
            </a:stretch>
          </a:blipFill>
        </p:spPr>
        <p:txBody>
          <a:bodyPr/>
          <a:lstStyle/>
          <a:p>
            <a:endParaRPr lang="nl-NL"/>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7060A761-F36F-D8BA-A782-6C67DE2B8373}"/>
              </a:ext>
            </a:extLst>
          </p:cNvPr>
          <p:cNvSpPr>
            <a:spLocks noGrp="1"/>
          </p:cNvSpPr>
          <p:nvPr>
            <p:ph sz="quarter" idx="10"/>
          </p:nvPr>
        </p:nvSpPr>
        <p:spPr/>
        <p:txBody>
          <a:bodyPr/>
          <a:lstStyle/>
          <a:p>
            <a:pPr>
              <a:buFont typeface="Wingdings" panose="05000000000000000000" pitchFamily="2" charset="2"/>
              <a:buChar char="§"/>
            </a:pPr>
            <a:r>
              <a:rPr lang="nl-NL" sz="2400" kern="0" dirty="0">
                <a:solidFill>
                  <a:schemeClr val="accent2">
                    <a:lumMod val="50000"/>
                  </a:schemeClr>
                </a:solidFill>
                <a:effectLst/>
                <a:latin typeface="Calibri" panose="020F0502020204030204" pitchFamily="34" charset="0"/>
                <a:ea typeface="Times New Roman" panose="02020603050405020304" pitchFamily="18" charset="0"/>
                <a:cs typeface="Calibri" panose="020F0502020204030204" pitchFamily="34" charset="0"/>
              </a:rPr>
              <a:t>Richt alleen aandacht op datgene wat jij kunt beïnvloeden </a:t>
            </a:r>
          </a:p>
          <a:p>
            <a:pPr>
              <a:buFont typeface="Wingdings" panose="05000000000000000000" pitchFamily="2" charset="2"/>
              <a:buChar char="§"/>
            </a:pPr>
            <a:endParaRPr lang="nl-NL" sz="2400" kern="0" dirty="0">
              <a:solidFill>
                <a:schemeClr val="accent2">
                  <a:lumMod val="50000"/>
                </a:schemeClr>
              </a:solidFill>
              <a:effectLst/>
              <a:latin typeface="Calibri" panose="020F0502020204030204" pitchFamily="34" charset="0"/>
              <a:ea typeface="Times New Roman" panose="02020603050405020304" pitchFamily="18" charset="0"/>
              <a:cs typeface="Calibri" panose="020F0502020204030204" pitchFamily="34" charset="0"/>
            </a:endParaRPr>
          </a:p>
          <a:p>
            <a:pPr>
              <a:buFont typeface="Wingdings" panose="05000000000000000000" pitchFamily="2" charset="2"/>
              <a:buChar char="§"/>
            </a:pPr>
            <a:r>
              <a:rPr lang="nl-NL" sz="2400" kern="0" dirty="0">
                <a:solidFill>
                  <a:schemeClr val="accent2">
                    <a:lumMod val="50000"/>
                  </a:schemeClr>
                </a:solidFill>
                <a:effectLst/>
                <a:latin typeface="Calibri" panose="020F0502020204030204" pitchFamily="34" charset="0"/>
                <a:ea typeface="Times New Roman" panose="02020603050405020304" pitchFamily="18" charset="0"/>
                <a:cs typeface="Calibri" panose="020F0502020204030204" pitchFamily="34" charset="0"/>
              </a:rPr>
              <a:t>Als jij iets wilt, moet je dat zelf actief regelen </a:t>
            </a:r>
            <a:r>
              <a:rPr lang="nl-NL" sz="2400" kern="0" dirty="0">
                <a:solidFill>
                  <a:schemeClr val="accent2">
                    <a:lumMod val="50000"/>
                  </a:schemeClr>
                </a:solidFill>
                <a:effectLst/>
                <a:latin typeface="Calibri" panose="020F0502020204030204" pitchFamily="34" charset="0"/>
                <a:ea typeface="Times New Roman" panose="02020603050405020304" pitchFamily="18" charset="0"/>
                <a:cs typeface="Calibri" panose="020F0502020204030204" pitchFamily="34" charset="0"/>
                <a:sym typeface="Wingdings" panose="05000000000000000000" pitchFamily="2" charset="2"/>
              </a:rPr>
              <a:t></a:t>
            </a:r>
            <a:r>
              <a:rPr lang="nl-NL" sz="2400" kern="0" dirty="0">
                <a:solidFill>
                  <a:schemeClr val="accent2">
                    <a:lumMod val="50000"/>
                  </a:schemeClr>
                </a:solidFill>
                <a:effectLst/>
                <a:latin typeface="Calibri" panose="020F0502020204030204" pitchFamily="34" charset="0"/>
                <a:ea typeface="Times New Roman" panose="02020603050405020304" pitchFamily="18" charset="0"/>
                <a:cs typeface="Calibri" panose="020F0502020204030204" pitchFamily="34" charset="0"/>
              </a:rPr>
              <a:t> </a:t>
            </a:r>
            <a:r>
              <a:rPr lang="nl-NL" sz="2400" u="sng" kern="0" dirty="0">
                <a:solidFill>
                  <a:schemeClr val="accent2">
                    <a:lumMod val="50000"/>
                  </a:schemeClr>
                </a:solidFill>
                <a:effectLst/>
                <a:latin typeface="Calibri" panose="020F0502020204030204" pitchFamily="34" charset="0"/>
                <a:ea typeface="Times New Roman" panose="02020603050405020304" pitchFamily="18" charset="0"/>
                <a:cs typeface="Calibri" panose="020F0502020204030204" pitchFamily="34" charset="0"/>
                <a:hlinkClick r:id="rId2">
                  <a:extLst>
                    <a:ext uri="{A12FA001-AC4F-418D-AE19-62706E023703}">
                      <ahyp:hlinkClr xmlns:ahyp="http://schemas.microsoft.com/office/drawing/2018/hyperlinkcolor" val="tx"/>
                    </a:ext>
                  </a:extLst>
                </a:hlinkClick>
              </a:rPr>
              <a:t>Assertiviteit</a:t>
            </a:r>
            <a:r>
              <a:rPr lang="nl-NL" sz="2400" kern="0" dirty="0">
                <a:solidFill>
                  <a:schemeClr val="accent2">
                    <a:lumMod val="50000"/>
                  </a:schemeClr>
                </a:solidFill>
                <a:effectLst/>
                <a:latin typeface="Calibri" panose="020F0502020204030204" pitchFamily="34" charset="0"/>
                <a:ea typeface="Times New Roman" panose="02020603050405020304" pitchFamily="18" charset="0"/>
                <a:cs typeface="Calibri" panose="020F0502020204030204" pitchFamily="34" charset="0"/>
              </a:rPr>
              <a:t> </a:t>
            </a:r>
            <a:endParaRPr lang="nl-NL" sz="2400" kern="100" dirty="0">
              <a:solidFill>
                <a:schemeClr val="accent2">
                  <a:lumMod val="50000"/>
                </a:schemeClr>
              </a:solidFill>
              <a:effectLst/>
              <a:latin typeface="Calibri" panose="020F0502020204030204" pitchFamily="34" charset="0"/>
              <a:ea typeface="Calibri" panose="020F0502020204030204" pitchFamily="34" charset="0"/>
              <a:cs typeface="Calibri" panose="020F0502020204030204" pitchFamily="34" charset="0"/>
            </a:endParaRPr>
          </a:p>
          <a:p>
            <a:endParaRPr lang="nl-NL" dirty="0"/>
          </a:p>
        </p:txBody>
      </p:sp>
      <p:sp>
        <p:nvSpPr>
          <p:cNvPr id="3" name="Titel 2">
            <a:extLst>
              <a:ext uri="{FF2B5EF4-FFF2-40B4-BE49-F238E27FC236}">
                <a16:creationId xmlns:a16="http://schemas.microsoft.com/office/drawing/2014/main" id="{657C74B9-2948-3908-E1D1-CB5B8EAA0341}"/>
              </a:ext>
            </a:extLst>
          </p:cNvPr>
          <p:cNvSpPr>
            <a:spLocks noGrp="1"/>
          </p:cNvSpPr>
          <p:nvPr>
            <p:ph type="title"/>
          </p:nvPr>
        </p:nvSpPr>
        <p:spPr/>
        <p:txBody>
          <a:bodyPr/>
          <a:lstStyle/>
          <a:p>
            <a:r>
              <a:rPr lang="nl-NL" dirty="0"/>
              <a:t>Wees proactief</a:t>
            </a:r>
          </a:p>
        </p:txBody>
      </p:sp>
    </p:spTree>
    <p:extLst>
      <p:ext uri="{BB962C8B-B14F-4D97-AF65-F5344CB8AC3E}">
        <p14:creationId xmlns:p14="http://schemas.microsoft.com/office/powerpoint/2010/main" val="14312609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E162DF78-294D-AB06-19A4-EE0F7AE494AC}"/>
              </a:ext>
            </a:extLst>
          </p:cNvPr>
          <p:cNvSpPr>
            <a:spLocks noGrp="1"/>
          </p:cNvSpPr>
          <p:nvPr>
            <p:ph sz="quarter" idx="10"/>
          </p:nvPr>
        </p:nvSpPr>
        <p:spPr/>
        <p:txBody>
          <a:bodyPr/>
          <a:lstStyle/>
          <a:p>
            <a:endParaRPr lang="nl-NL"/>
          </a:p>
        </p:txBody>
      </p:sp>
      <p:sp>
        <p:nvSpPr>
          <p:cNvPr id="3" name="Titel 2">
            <a:extLst>
              <a:ext uri="{FF2B5EF4-FFF2-40B4-BE49-F238E27FC236}">
                <a16:creationId xmlns:a16="http://schemas.microsoft.com/office/drawing/2014/main" id="{14832CA4-383D-97CC-01CA-286F11F21120}"/>
              </a:ext>
            </a:extLst>
          </p:cNvPr>
          <p:cNvSpPr>
            <a:spLocks noGrp="1"/>
          </p:cNvSpPr>
          <p:nvPr>
            <p:ph type="title"/>
          </p:nvPr>
        </p:nvSpPr>
        <p:spPr/>
        <p:txBody>
          <a:bodyPr/>
          <a:lstStyle/>
          <a:p>
            <a:endParaRPr lang="nl-NL"/>
          </a:p>
        </p:txBody>
      </p:sp>
      <p:pic>
        <p:nvPicPr>
          <p:cNvPr id="4" name="Tijdelijke aanduiding voor inhoud 4" descr="Afbeelding met tekst, schermopname, Lettertype, cirkel&#10;&#10;Door AI gegenereerde inhoud is mogelijk onjuist.">
            <a:extLst>
              <a:ext uri="{FF2B5EF4-FFF2-40B4-BE49-F238E27FC236}">
                <a16:creationId xmlns:a16="http://schemas.microsoft.com/office/drawing/2014/main" id="{B7BFF753-E42C-C8EB-21F0-12AFA4BB5B5D}"/>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20" y="10"/>
            <a:ext cx="12191980" cy="6857990"/>
          </a:xfrm>
          <a:prstGeom prst="rect">
            <a:avLst/>
          </a:prstGeom>
        </p:spPr>
      </p:pic>
    </p:spTree>
    <p:extLst>
      <p:ext uri="{BB962C8B-B14F-4D97-AF65-F5344CB8AC3E}">
        <p14:creationId xmlns:p14="http://schemas.microsoft.com/office/powerpoint/2010/main" val="14075955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841D72E-50B8-4D3B-39BE-B46AC59F8168}"/>
              </a:ext>
            </a:extLst>
          </p:cNvPr>
          <p:cNvSpPr>
            <a:spLocks noGrp="1"/>
          </p:cNvSpPr>
          <p:nvPr>
            <p:ph type="title"/>
          </p:nvPr>
        </p:nvSpPr>
        <p:spPr>
          <a:xfrm>
            <a:off x="2108200" y="963168"/>
            <a:ext cx="7975600" cy="762000"/>
          </a:xfrm>
        </p:spPr>
        <p:txBody>
          <a:bodyPr/>
          <a:lstStyle/>
          <a:p>
            <a:pPr algn="ctr"/>
            <a:r>
              <a:rPr lang="nl-NL" dirty="0"/>
              <a:t>Begin met het eindpunt in gedachten</a:t>
            </a:r>
            <a:br>
              <a:rPr lang="nl-NL" dirty="0"/>
            </a:br>
            <a:br>
              <a:rPr lang="nl-NL" sz="2400" dirty="0"/>
            </a:br>
            <a:r>
              <a:rPr lang="nl-NL" sz="2800" dirty="0">
                <a:latin typeface="Calibri" panose="020F0502020204030204" pitchFamily="34" charset="0"/>
                <a:cs typeface="Calibri" panose="020F0502020204030204" pitchFamily="34" charset="0"/>
              </a:rPr>
              <a:t>Welk doel wil jij vandaag bereikt hebben? </a:t>
            </a:r>
            <a:br>
              <a:rPr lang="nl-NL" sz="2800" dirty="0">
                <a:latin typeface="Calibri" panose="020F0502020204030204" pitchFamily="34" charset="0"/>
                <a:cs typeface="Calibri" panose="020F0502020204030204" pitchFamily="34" charset="0"/>
              </a:rPr>
            </a:br>
            <a:r>
              <a:rPr lang="nl-NL" sz="2800" dirty="0">
                <a:latin typeface="Calibri" panose="020F0502020204030204" pitchFamily="34" charset="0"/>
                <a:cs typeface="Calibri" panose="020F0502020204030204" pitchFamily="34" charset="0"/>
              </a:rPr>
              <a:t>Ga hier direct mee aan de slag!</a:t>
            </a:r>
            <a:endParaRPr lang="nl-NL"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095654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839FBCD-0A34-26ED-C9A1-AF1E098A1239}"/>
              </a:ext>
            </a:extLst>
          </p:cNvPr>
          <p:cNvSpPr>
            <a:spLocks noGrp="1"/>
          </p:cNvSpPr>
          <p:nvPr>
            <p:ph type="title"/>
          </p:nvPr>
        </p:nvSpPr>
        <p:spPr>
          <a:xfrm>
            <a:off x="706120" y="682752"/>
            <a:ext cx="4231640" cy="762000"/>
          </a:xfrm>
        </p:spPr>
        <p:txBody>
          <a:bodyPr/>
          <a:lstStyle/>
          <a:p>
            <a:r>
              <a:rPr lang="nl-NL" dirty="0"/>
              <a:t>Opdracht 4</a:t>
            </a:r>
          </a:p>
        </p:txBody>
      </p:sp>
      <p:sp>
        <p:nvSpPr>
          <p:cNvPr id="4" name="Tekstvak 3">
            <a:extLst>
              <a:ext uri="{FF2B5EF4-FFF2-40B4-BE49-F238E27FC236}">
                <a16:creationId xmlns:a16="http://schemas.microsoft.com/office/drawing/2014/main" id="{C5C4EC52-FB3D-B478-0C76-3584BE59AC52}"/>
              </a:ext>
            </a:extLst>
          </p:cNvPr>
          <p:cNvSpPr txBox="1"/>
          <p:nvPr/>
        </p:nvSpPr>
        <p:spPr>
          <a:xfrm>
            <a:off x="1682496" y="2233681"/>
            <a:ext cx="6096000" cy="523220"/>
          </a:xfrm>
          <a:prstGeom prst="rect">
            <a:avLst/>
          </a:prstGeom>
          <a:noFill/>
        </p:spPr>
        <p:txBody>
          <a:bodyPr wrap="square">
            <a:spAutoFit/>
          </a:bodyPr>
          <a:lstStyle/>
          <a:p>
            <a:r>
              <a:rPr lang="nl-NL" sz="2800" b="1" dirty="0">
                <a:latin typeface="Calibri" panose="020F0502020204030204" pitchFamily="34" charset="0"/>
                <a:cs typeface="Calibri" panose="020F0502020204030204" pitchFamily="34" charset="0"/>
              </a:rPr>
              <a:t>Welk doel wil je behalen?</a:t>
            </a:r>
          </a:p>
        </p:txBody>
      </p:sp>
      <p:sp>
        <p:nvSpPr>
          <p:cNvPr id="6" name="Tekstvak 5">
            <a:extLst>
              <a:ext uri="{FF2B5EF4-FFF2-40B4-BE49-F238E27FC236}">
                <a16:creationId xmlns:a16="http://schemas.microsoft.com/office/drawing/2014/main" id="{6A1ADC30-6E90-637F-EF2A-66F827E4A83F}"/>
              </a:ext>
            </a:extLst>
          </p:cNvPr>
          <p:cNvSpPr txBox="1"/>
          <p:nvPr/>
        </p:nvSpPr>
        <p:spPr>
          <a:xfrm>
            <a:off x="1682496" y="2786533"/>
            <a:ext cx="9058656" cy="2677656"/>
          </a:xfrm>
          <a:prstGeom prst="rect">
            <a:avLst/>
          </a:prstGeom>
          <a:noFill/>
        </p:spPr>
        <p:txBody>
          <a:bodyPr wrap="square">
            <a:spAutoFit/>
          </a:bodyPr>
          <a:lstStyle/>
          <a:p>
            <a:r>
              <a:rPr lang="nl-NL" sz="2800" dirty="0">
                <a:latin typeface="Calibri" panose="020F0502020204030204" pitchFamily="34" charset="0"/>
                <a:cs typeface="Calibri" panose="020F0502020204030204" pitchFamily="34" charset="0"/>
              </a:rPr>
              <a:t>Bedenk 1 doel en bespreek het onderstaande met je buur:</a:t>
            </a:r>
          </a:p>
          <a:p>
            <a:pPr marL="457200" indent="-457200">
              <a:buFont typeface="Wingdings" panose="05000000000000000000" pitchFamily="2" charset="2"/>
              <a:buChar char="§"/>
            </a:pPr>
            <a:r>
              <a:rPr lang="nl-NL" sz="2800" dirty="0">
                <a:latin typeface="Calibri" panose="020F0502020204030204" pitchFamily="34" charset="0"/>
                <a:cs typeface="Calibri" panose="020F0502020204030204" pitchFamily="34" charset="0"/>
              </a:rPr>
              <a:t>Is je doel groot, klein?</a:t>
            </a:r>
          </a:p>
          <a:p>
            <a:pPr marL="457200" indent="-457200">
              <a:buFont typeface="Wingdings" panose="05000000000000000000" pitchFamily="2" charset="2"/>
              <a:buChar char="§"/>
            </a:pPr>
            <a:r>
              <a:rPr lang="nl-NL" sz="2800" dirty="0">
                <a:latin typeface="Calibri" panose="020F0502020204030204" pitchFamily="34" charset="0"/>
                <a:cs typeface="Calibri" panose="020F0502020204030204" pitchFamily="34" charset="0"/>
              </a:rPr>
              <a:t>Wat moet je er voor doen?</a:t>
            </a:r>
          </a:p>
          <a:p>
            <a:pPr marL="457200" indent="-457200">
              <a:buFont typeface="Wingdings" panose="05000000000000000000" pitchFamily="2" charset="2"/>
              <a:buChar char="§"/>
            </a:pPr>
            <a:r>
              <a:rPr lang="nl-NL" sz="2800" dirty="0">
                <a:latin typeface="Calibri" panose="020F0502020204030204" pitchFamily="34" charset="0"/>
                <a:cs typeface="Calibri" panose="020F0502020204030204" pitchFamily="34" charset="0"/>
              </a:rPr>
              <a:t>Wie heb je daarvoor nodig?</a:t>
            </a:r>
          </a:p>
          <a:p>
            <a:pPr marL="457200" indent="-457200">
              <a:buFont typeface="Wingdings" panose="05000000000000000000" pitchFamily="2" charset="2"/>
              <a:buChar char="§"/>
            </a:pPr>
            <a:r>
              <a:rPr lang="nl-NL" sz="2800" dirty="0">
                <a:latin typeface="Calibri" panose="020F0502020204030204" pitchFamily="34" charset="0"/>
                <a:cs typeface="Calibri" panose="020F0502020204030204" pitchFamily="34" charset="0"/>
              </a:rPr>
              <a:t>Wanneer kun je werken aan dit doel?</a:t>
            </a:r>
          </a:p>
          <a:p>
            <a:pPr marL="457200" indent="-457200">
              <a:buFont typeface="Wingdings" panose="05000000000000000000" pitchFamily="2" charset="2"/>
              <a:buChar char="§"/>
            </a:pPr>
            <a:r>
              <a:rPr lang="nl-NL" sz="2800" dirty="0">
                <a:latin typeface="Calibri" panose="020F0502020204030204" pitchFamily="34" charset="0"/>
                <a:cs typeface="Calibri" panose="020F0502020204030204" pitchFamily="34" charset="0"/>
              </a:rPr>
              <a:t>Hoe weet je dat je het goed hebt gedaan?</a:t>
            </a:r>
          </a:p>
        </p:txBody>
      </p:sp>
    </p:spTree>
    <p:extLst>
      <p:ext uri="{BB962C8B-B14F-4D97-AF65-F5344CB8AC3E}">
        <p14:creationId xmlns:p14="http://schemas.microsoft.com/office/powerpoint/2010/main" val="32885786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5D07664-DE35-DB99-B1D7-A16A457C4485}"/>
              </a:ext>
            </a:extLst>
          </p:cNvPr>
          <p:cNvSpPr>
            <a:spLocks noGrp="1"/>
          </p:cNvSpPr>
          <p:nvPr>
            <p:ph type="title"/>
          </p:nvPr>
        </p:nvSpPr>
        <p:spPr>
          <a:xfrm>
            <a:off x="1066800" y="317500"/>
            <a:ext cx="7516368" cy="762000"/>
          </a:xfrm>
        </p:spPr>
        <p:txBody>
          <a:bodyPr>
            <a:normAutofit/>
          </a:bodyPr>
          <a:lstStyle/>
          <a:p>
            <a:r>
              <a:rPr lang="nl-NL" dirty="0"/>
              <a:t>Belangrijke zaken eerst</a:t>
            </a:r>
          </a:p>
        </p:txBody>
      </p:sp>
      <p:sp>
        <p:nvSpPr>
          <p:cNvPr id="3" name="Tijdelijke aanduiding voor inhoud 2">
            <a:extLst>
              <a:ext uri="{FF2B5EF4-FFF2-40B4-BE49-F238E27FC236}">
                <a16:creationId xmlns:a16="http://schemas.microsoft.com/office/drawing/2014/main" id="{90A4218C-4169-93CF-65AB-AFE80E196C6A}"/>
              </a:ext>
            </a:extLst>
          </p:cNvPr>
          <p:cNvSpPr>
            <a:spLocks noGrp="1"/>
          </p:cNvSpPr>
          <p:nvPr>
            <p:ph sz="quarter" idx="10"/>
          </p:nvPr>
        </p:nvSpPr>
        <p:spPr/>
        <p:txBody>
          <a:bodyPr/>
          <a:lstStyle/>
          <a:p>
            <a:pPr>
              <a:buFont typeface="Wingdings" panose="05000000000000000000" pitchFamily="2" charset="2"/>
              <a:buChar char="§"/>
            </a:pPr>
            <a:r>
              <a:rPr lang="nl-NL" kern="0" dirty="0">
                <a:solidFill>
                  <a:schemeClr val="accent2">
                    <a:lumMod val="50000"/>
                  </a:schemeClr>
                </a:solidFill>
                <a:effectLst/>
                <a:latin typeface="Calibri" panose="020F0502020204030204" pitchFamily="34" charset="0"/>
                <a:ea typeface="Times New Roman" panose="02020603050405020304" pitchFamily="18" charset="0"/>
                <a:cs typeface="Calibri" panose="020F0502020204030204" pitchFamily="34" charset="0"/>
              </a:rPr>
              <a:t>Richt aandacht op belangrijke zaken en laat jezelf niet leiden door de waan van de dag</a:t>
            </a:r>
          </a:p>
          <a:p>
            <a:pPr>
              <a:buFont typeface="Wingdings" panose="05000000000000000000" pitchFamily="2" charset="2"/>
              <a:buChar char="§"/>
            </a:pPr>
            <a:endParaRPr lang="nl-NL" kern="0" dirty="0">
              <a:solidFill>
                <a:schemeClr val="accent2">
                  <a:lumMod val="50000"/>
                </a:schemeClr>
              </a:solidFill>
              <a:effectLst/>
              <a:latin typeface="Calibri" panose="020F0502020204030204" pitchFamily="34" charset="0"/>
              <a:ea typeface="Times New Roman" panose="02020603050405020304" pitchFamily="18" charset="0"/>
              <a:cs typeface="Calibri" panose="020F0502020204030204" pitchFamily="34" charset="0"/>
            </a:endParaRPr>
          </a:p>
          <a:p>
            <a:pPr>
              <a:buFont typeface="Wingdings" panose="05000000000000000000" pitchFamily="2" charset="2"/>
              <a:buChar char="§"/>
            </a:pPr>
            <a:r>
              <a:rPr lang="nl-NL" kern="0" dirty="0">
                <a:solidFill>
                  <a:schemeClr val="accent2">
                    <a:lumMod val="50000"/>
                  </a:schemeClr>
                </a:solidFill>
                <a:effectLst/>
                <a:latin typeface="Calibri" panose="020F0502020204030204" pitchFamily="34" charset="0"/>
                <a:ea typeface="Times New Roman" panose="02020603050405020304" pitchFamily="18" charset="0"/>
                <a:cs typeface="Calibri" panose="020F0502020204030204" pitchFamily="34" charset="0"/>
              </a:rPr>
              <a:t>Verspil geen tijd aan zaken die niet bijdragen aan je doelen</a:t>
            </a:r>
          </a:p>
          <a:p>
            <a:pPr>
              <a:buFont typeface="Wingdings" panose="05000000000000000000" pitchFamily="2" charset="2"/>
              <a:buChar char="§"/>
            </a:pPr>
            <a:endParaRPr lang="nl-NL" kern="0" dirty="0">
              <a:solidFill>
                <a:schemeClr val="accent2">
                  <a:lumMod val="50000"/>
                </a:schemeClr>
              </a:solidFill>
              <a:effectLst/>
              <a:latin typeface="Calibri" panose="020F0502020204030204" pitchFamily="34" charset="0"/>
              <a:ea typeface="Times New Roman" panose="02020603050405020304" pitchFamily="18" charset="0"/>
              <a:cs typeface="Calibri" panose="020F0502020204030204" pitchFamily="34" charset="0"/>
            </a:endParaRPr>
          </a:p>
          <a:p>
            <a:pPr>
              <a:buFont typeface="Wingdings" panose="05000000000000000000" pitchFamily="2" charset="2"/>
              <a:buChar char="§"/>
            </a:pPr>
            <a:r>
              <a:rPr lang="nl-NL" kern="0" dirty="0">
                <a:solidFill>
                  <a:schemeClr val="accent2">
                    <a:lumMod val="50000"/>
                  </a:schemeClr>
                </a:solidFill>
                <a:latin typeface="Calibri" panose="020F0502020204030204" pitchFamily="34" charset="0"/>
                <a:cs typeface="Calibri" panose="020F0502020204030204" pitchFamily="34" charset="0"/>
              </a:rPr>
              <a:t>Maak een planning</a:t>
            </a:r>
            <a:endParaRPr lang="nl-NL" dirty="0">
              <a:solidFill>
                <a:schemeClr val="accent2">
                  <a:lumMod val="50000"/>
                </a:schemeClr>
              </a:solidFill>
              <a:latin typeface="Calibri" panose="020F0502020204030204" pitchFamily="34" charset="0"/>
              <a:cs typeface="Calibri" panose="020F0502020204030204" pitchFamily="34" charset="0"/>
            </a:endParaRPr>
          </a:p>
          <a:p>
            <a:endParaRPr lang="nl-NL" dirty="0"/>
          </a:p>
        </p:txBody>
      </p:sp>
    </p:spTree>
    <p:extLst>
      <p:ext uri="{BB962C8B-B14F-4D97-AF65-F5344CB8AC3E}">
        <p14:creationId xmlns:p14="http://schemas.microsoft.com/office/powerpoint/2010/main" val="27939672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9EE27F5-A3D3-3509-2F75-52F96BC2CC76}"/>
              </a:ext>
            </a:extLst>
          </p:cNvPr>
          <p:cNvSpPr>
            <a:spLocks noGrp="1"/>
          </p:cNvSpPr>
          <p:nvPr>
            <p:ph type="title"/>
          </p:nvPr>
        </p:nvSpPr>
        <p:spPr>
          <a:xfrm>
            <a:off x="559816" y="414528"/>
            <a:ext cx="4341368" cy="762000"/>
          </a:xfrm>
        </p:spPr>
        <p:txBody>
          <a:bodyPr/>
          <a:lstStyle/>
          <a:p>
            <a:r>
              <a:rPr lang="nl-NL" dirty="0"/>
              <a:t>Opdracht 5</a:t>
            </a:r>
          </a:p>
        </p:txBody>
      </p:sp>
      <p:sp>
        <p:nvSpPr>
          <p:cNvPr id="4" name="Tekstvak 3">
            <a:extLst>
              <a:ext uri="{FF2B5EF4-FFF2-40B4-BE49-F238E27FC236}">
                <a16:creationId xmlns:a16="http://schemas.microsoft.com/office/drawing/2014/main" id="{5F6D3C09-3E6B-47FB-7600-C0554EA530FE}"/>
              </a:ext>
            </a:extLst>
          </p:cNvPr>
          <p:cNvSpPr txBox="1"/>
          <p:nvPr/>
        </p:nvSpPr>
        <p:spPr>
          <a:xfrm>
            <a:off x="1328928" y="1670227"/>
            <a:ext cx="9643872" cy="523220"/>
          </a:xfrm>
          <a:prstGeom prst="rect">
            <a:avLst/>
          </a:prstGeom>
          <a:noFill/>
        </p:spPr>
        <p:txBody>
          <a:bodyPr wrap="square">
            <a:spAutoFit/>
          </a:bodyPr>
          <a:lstStyle/>
          <a:p>
            <a:r>
              <a:rPr lang="nl-NL" sz="2800" b="1" dirty="0">
                <a:latin typeface="Calibri" panose="020F0502020204030204" pitchFamily="34" charset="0"/>
                <a:cs typeface="Calibri" panose="020F0502020204030204" pitchFamily="34" charset="0"/>
              </a:rPr>
              <a:t>Bespreek met je buur een werksituatie waarin al goed gelukt is:</a:t>
            </a:r>
          </a:p>
        </p:txBody>
      </p:sp>
      <p:sp>
        <p:nvSpPr>
          <p:cNvPr id="6" name="Tekstvak 5">
            <a:extLst>
              <a:ext uri="{FF2B5EF4-FFF2-40B4-BE49-F238E27FC236}">
                <a16:creationId xmlns:a16="http://schemas.microsoft.com/office/drawing/2014/main" id="{6842B0A7-11C3-E23C-9E74-DA61BF3EA97A}"/>
              </a:ext>
            </a:extLst>
          </p:cNvPr>
          <p:cNvSpPr txBox="1"/>
          <p:nvPr/>
        </p:nvSpPr>
        <p:spPr>
          <a:xfrm>
            <a:off x="1414272" y="2401824"/>
            <a:ext cx="7729728" cy="1384995"/>
          </a:xfrm>
          <a:prstGeom prst="rect">
            <a:avLst/>
          </a:prstGeom>
          <a:noFill/>
        </p:spPr>
        <p:txBody>
          <a:bodyPr wrap="square">
            <a:spAutoFit/>
          </a:bodyPr>
          <a:lstStyle/>
          <a:p>
            <a:pPr marL="342900" indent="-342900">
              <a:buFont typeface="Wingdings" panose="05000000000000000000" pitchFamily="2" charset="2"/>
              <a:buChar char="§"/>
            </a:pPr>
            <a:r>
              <a:rPr lang="nl-NL" sz="2800" dirty="0">
                <a:latin typeface="Calibri" panose="020F0502020204030204" pitchFamily="34" charset="0"/>
                <a:cs typeface="Calibri" panose="020F0502020204030204" pitchFamily="34" charset="0"/>
              </a:rPr>
              <a:t>Om jouw doelen te communiceren</a:t>
            </a:r>
          </a:p>
          <a:p>
            <a:pPr marL="342900" indent="-342900">
              <a:buFont typeface="Wingdings" panose="05000000000000000000" pitchFamily="2" charset="2"/>
              <a:buChar char="§"/>
            </a:pPr>
            <a:r>
              <a:rPr lang="nl-NL" sz="2800" dirty="0">
                <a:latin typeface="Calibri" panose="020F0502020204030204" pitchFamily="34" charset="0"/>
                <a:cs typeface="Calibri" panose="020F0502020204030204" pitchFamily="34" charset="0"/>
              </a:rPr>
              <a:t>Het belang van de client te verwoorden </a:t>
            </a:r>
          </a:p>
          <a:p>
            <a:pPr marL="342900" indent="-342900">
              <a:buFont typeface="Wingdings" panose="05000000000000000000" pitchFamily="2" charset="2"/>
              <a:buChar char="§"/>
            </a:pPr>
            <a:r>
              <a:rPr lang="nl-NL" sz="2800" dirty="0">
                <a:latin typeface="Calibri" panose="020F0502020204030204" pitchFamily="34" charset="0"/>
                <a:cs typeface="Calibri" panose="020F0502020204030204" pitchFamily="34" charset="0"/>
              </a:rPr>
              <a:t>Om te helpen andermans doelen te behalen</a:t>
            </a:r>
          </a:p>
        </p:txBody>
      </p:sp>
    </p:spTree>
    <p:extLst>
      <p:ext uri="{BB962C8B-B14F-4D97-AF65-F5344CB8AC3E}">
        <p14:creationId xmlns:p14="http://schemas.microsoft.com/office/powerpoint/2010/main" val="11705863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A24AAADA-10D9-9D26-ED66-90D63DCC5172}"/>
              </a:ext>
            </a:extLst>
          </p:cNvPr>
          <p:cNvSpPr>
            <a:spLocks noGrp="1"/>
          </p:cNvSpPr>
          <p:nvPr>
            <p:ph sz="quarter" idx="10"/>
          </p:nvPr>
        </p:nvSpPr>
        <p:spPr/>
        <p:txBody>
          <a:bodyPr>
            <a:normAutofit/>
          </a:bodyPr>
          <a:lstStyle/>
          <a:p>
            <a:pPr>
              <a:buFont typeface="Wingdings" panose="05000000000000000000" pitchFamily="2" charset="2"/>
              <a:buChar char="§"/>
            </a:pPr>
            <a:r>
              <a:rPr lang="nl-NL" sz="2600" b="0" i="0" dirty="0">
                <a:solidFill>
                  <a:schemeClr val="accent2">
                    <a:lumMod val="50000"/>
                  </a:schemeClr>
                </a:solidFill>
                <a:effectLst/>
                <a:latin typeface="Calibri" panose="020F0502020204030204" pitchFamily="34" charset="0"/>
                <a:cs typeface="Calibri" panose="020F0502020204030204" pitchFamily="34" charset="0"/>
              </a:rPr>
              <a:t>Door het reflecteren kun je verbindingen leggen tussen wat je hebt: </a:t>
            </a:r>
          </a:p>
          <a:p>
            <a:pPr lvl="1">
              <a:buFont typeface="Wingdings" panose="05000000000000000000" pitchFamily="2" charset="2"/>
              <a:buChar char="§"/>
            </a:pPr>
            <a:r>
              <a:rPr lang="nl-NL" sz="2200" b="0" i="0" dirty="0">
                <a:solidFill>
                  <a:schemeClr val="accent2">
                    <a:lumMod val="50000"/>
                  </a:schemeClr>
                </a:solidFill>
                <a:effectLst/>
                <a:latin typeface="Calibri" panose="020F0502020204030204" pitchFamily="34" charset="0"/>
                <a:cs typeface="Calibri" panose="020F0502020204030204" pitchFamily="34" charset="0"/>
              </a:rPr>
              <a:t>gezien, </a:t>
            </a:r>
          </a:p>
          <a:p>
            <a:pPr lvl="1">
              <a:buFont typeface="Wingdings" panose="05000000000000000000" pitchFamily="2" charset="2"/>
              <a:buChar char="§"/>
            </a:pPr>
            <a:r>
              <a:rPr lang="nl-NL" sz="2200" b="0" i="0" dirty="0">
                <a:solidFill>
                  <a:schemeClr val="accent2">
                    <a:lumMod val="50000"/>
                  </a:schemeClr>
                </a:solidFill>
                <a:effectLst/>
                <a:latin typeface="Calibri" panose="020F0502020204030204" pitchFamily="34" charset="0"/>
                <a:cs typeface="Calibri" panose="020F0502020204030204" pitchFamily="34" charset="0"/>
              </a:rPr>
              <a:t>ervaren,</a:t>
            </a:r>
          </a:p>
          <a:p>
            <a:pPr lvl="1">
              <a:buFont typeface="Wingdings" panose="05000000000000000000" pitchFamily="2" charset="2"/>
              <a:buChar char="§"/>
            </a:pPr>
            <a:r>
              <a:rPr lang="nl-NL" sz="2200" b="0" i="0" dirty="0">
                <a:solidFill>
                  <a:schemeClr val="accent2">
                    <a:lumMod val="50000"/>
                  </a:schemeClr>
                </a:solidFill>
                <a:effectLst/>
                <a:latin typeface="Calibri" panose="020F0502020204030204" pitchFamily="34" charset="0"/>
                <a:cs typeface="Calibri" panose="020F0502020204030204" pitchFamily="34" charset="0"/>
              </a:rPr>
              <a:t>gedacht en </a:t>
            </a:r>
          </a:p>
          <a:p>
            <a:pPr lvl="1">
              <a:buFont typeface="Wingdings" panose="05000000000000000000" pitchFamily="2" charset="2"/>
              <a:buChar char="§"/>
            </a:pPr>
            <a:r>
              <a:rPr lang="nl-NL" sz="2200" b="0" i="0" dirty="0">
                <a:solidFill>
                  <a:schemeClr val="accent2">
                    <a:lumMod val="50000"/>
                  </a:schemeClr>
                </a:solidFill>
                <a:effectLst/>
                <a:latin typeface="Calibri" panose="020F0502020204030204" pitchFamily="34" charset="0"/>
                <a:cs typeface="Calibri" panose="020F0502020204030204" pitchFamily="34" charset="0"/>
              </a:rPr>
              <a:t>gedaan. </a:t>
            </a:r>
          </a:p>
          <a:p>
            <a:pPr>
              <a:buFont typeface="Wingdings" panose="05000000000000000000" pitchFamily="2" charset="2"/>
              <a:buChar char="§"/>
            </a:pPr>
            <a:r>
              <a:rPr lang="nl-NL" sz="2600" dirty="0">
                <a:solidFill>
                  <a:schemeClr val="accent2">
                    <a:lumMod val="50000"/>
                  </a:schemeClr>
                </a:solidFill>
                <a:latin typeface="Calibri" panose="020F0502020204030204" pitchFamily="34" charset="0"/>
                <a:cs typeface="Calibri" panose="020F0502020204030204" pitchFamily="34" charset="0"/>
              </a:rPr>
              <a:t>J</a:t>
            </a:r>
            <a:r>
              <a:rPr lang="nl-NL" sz="2600" b="0" i="0" dirty="0">
                <a:solidFill>
                  <a:schemeClr val="accent2">
                    <a:lumMod val="50000"/>
                  </a:schemeClr>
                </a:solidFill>
                <a:effectLst/>
                <a:latin typeface="Calibri" panose="020F0502020204030204" pitchFamily="34" charset="0"/>
                <a:cs typeface="Calibri" panose="020F0502020204030204" pitchFamily="34" charset="0"/>
              </a:rPr>
              <a:t>e kijkt naar jouw rol in een situatie, hoe je daarmee omging en wat dat beïnvloedde</a:t>
            </a:r>
          </a:p>
          <a:p>
            <a:pPr>
              <a:buFont typeface="Wingdings" panose="05000000000000000000" pitchFamily="2" charset="2"/>
              <a:buChar char="§"/>
            </a:pPr>
            <a:r>
              <a:rPr lang="nl-NL" sz="2600" b="0" i="0" dirty="0">
                <a:solidFill>
                  <a:schemeClr val="accent2">
                    <a:lumMod val="50000"/>
                  </a:schemeClr>
                </a:solidFill>
                <a:effectLst/>
                <a:latin typeface="Calibri" panose="020F0502020204030204" pitchFamily="34" charset="0"/>
                <a:cs typeface="Calibri" panose="020F0502020204030204" pitchFamily="34" charset="0"/>
              </a:rPr>
              <a:t>Hierdoor krijg je nieuwe inzichten; je leert hoe je het de volgende keer anders kunt aanpakken</a:t>
            </a:r>
            <a:endParaRPr lang="nl-NL" sz="2600" kern="0" dirty="0">
              <a:solidFill>
                <a:schemeClr val="accent2">
                  <a:lumMod val="50000"/>
                </a:schemeClr>
              </a:solidFill>
              <a:latin typeface="Calibri" panose="020F0502020204030204" pitchFamily="34" charset="0"/>
              <a:ea typeface="Times New Roman" panose="02020603050405020304" pitchFamily="18" charset="0"/>
              <a:cs typeface="Calibri" panose="020F0502020204030204" pitchFamily="34" charset="0"/>
            </a:endParaRPr>
          </a:p>
          <a:p>
            <a:pPr>
              <a:buFont typeface="Wingdings" panose="05000000000000000000" pitchFamily="2" charset="2"/>
              <a:buChar char="§"/>
            </a:pPr>
            <a:r>
              <a:rPr lang="nl-NL" sz="2600" kern="0" dirty="0">
                <a:solidFill>
                  <a:schemeClr val="accent2">
                    <a:lumMod val="50000"/>
                  </a:schemeClr>
                </a:solidFill>
                <a:effectLst/>
                <a:latin typeface="Calibri" panose="020F0502020204030204" pitchFamily="34" charset="0"/>
                <a:ea typeface="Times New Roman" panose="02020603050405020304" pitchFamily="18" charset="0"/>
                <a:cs typeface="Calibri" panose="020F0502020204030204" pitchFamily="34" charset="0"/>
                <a:hlinkClick r:id="rId2">
                  <a:extLst>
                    <a:ext uri="{A12FA001-AC4F-418D-AE19-62706E023703}">
                      <ahyp:hlinkClr xmlns:ahyp="http://schemas.microsoft.com/office/drawing/2018/hyperlinkcolor" val="tx"/>
                    </a:ext>
                  </a:extLst>
                </a:hlinkClick>
              </a:rPr>
              <a:t>Blijf terugkijken op je eigen gedrag</a:t>
            </a:r>
            <a:r>
              <a:rPr lang="nl-NL" sz="2600" kern="0" dirty="0">
                <a:solidFill>
                  <a:schemeClr val="accent2">
                    <a:lumMod val="50000"/>
                  </a:schemeClr>
                </a:solidFill>
                <a:effectLst/>
                <a:latin typeface="Calibri" panose="020F0502020204030204" pitchFamily="34" charset="0"/>
                <a:ea typeface="Times New Roman" panose="02020603050405020304" pitchFamily="18" charset="0"/>
                <a:cs typeface="Calibri" panose="020F0502020204030204" pitchFamily="34" charset="0"/>
              </a:rPr>
              <a:t> en verbeter en inspireer jezelf en anderen</a:t>
            </a:r>
            <a:endParaRPr lang="nl-NL" sz="2600" dirty="0">
              <a:solidFill>
                <a:schemeClr val="accent2">
                  <a:lumMod val="50000"/>
                </a:schemeClr>
              </a:solidFill>
              <a:latin typeface="Calibri" panose="020F0502020204030204" pitchFamily="34" charset="0"/>
              <a:cs typeface="Calibri" panose="020F0502020204030204" pitchFamily="34" charset="0"/>
            </a:endParaRPr>
          </a:p>
          <a:p>
            <a:endParaRPr lang="nl-NL" dirty="0"/>
          </a:p>
        </p:txBody>
      </p:sp>
      <p:sp>
        <p:nvSpPr>
          <p:cNvPr id="3" name="Titel 2">
            <a:extLst>
              <a:ext uri="{FF2B5EF4-FFF2-40B4-BE49-F238E27FC236}">
                <a16:creationId xmlns:a16="http://schemas.microsoft.com/office/drawing/2014/main" id="{1529B029-E962-F0A3-D69E-9115058EAE3F}"/>
              </a:ext>
            </a:extLst>
          </p:cNvPr>
          <p:cNvSpPr>
            <a:spLocks noGrp="1"/>
          </p:cNvSpPr>
          <p:nvPr>
            <p:ph type="title"/>
          </p:nvPr>
        </p:nvSpPr>
        <p:spPr/>
        <p:txBody>
          <a:bodyPr/>
          <a:lstStyle/>
          <a:p>
            <a:r>
              <a:rPr lang="nl-NL" dirty="0"/>
              <a:t>Zelfreflectie</a:t>
            </a:r>
          </a:p>
        </p:txBody>
      </p:sp>
    </p:spTree>
    <p:extLst>
      <p:ext uri="{BB962C8B-B14F-4D97-AF65-F5344CB8AC3E}">
        <p14:creationId xmlns:p14="http://schemas.microsoft.com/office/powerpoint/2010/main" val="19125766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1">
            <a:extLst>
              <a:ext uri="{FF2B5EF4-FFF2-40B4-BE49-F238E27FC236}">
                <a16:creationId xmlns:a16="http://schemas.microsoft.com/office/drawing/2014/main" id="{3A734113-33F5-990C-64FC-B3AACF304D08}"/>
              </a:ext>
            </a:extLst>
          </p:cNvPr>
          <p:cNvSpPr txBox="1">
            <a:spLocks/>
          </p:cNvSpPr>
          <p:nvPr/>
        </p:nvSpPr>
        <p:spPr>
          <a:xfrm>
            <a:off x="184459" y="346841"/>
            <a:ext cx="7272981" cy="861849"/>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5867" kern="1200">
                <a:solidFill>
                  <a:schemeClr val="tx1"/>
                </a:solidFill>
                <a:latin typeface="+mj-lt"/>
                <a:ea typeface="+mj-ea"/>
                <a:cs typeface="+mj-cs"/>
              </a:defRPr>
            </a:lvl1pPr>
          </a:lstStyle>
          <a:p>
            <a:r>
              <a:rPr lang="nl-NL" sz="4400" dirty="0"/>
              <a:t>Reflectie volgens Korthagen </a:t>
            </a:r>
          </a:p>
        </p:txBody>
      </p:sp>
      <p:pic>
        <p:nvPicPr>
          <p:cNvPr id="4" name="Tijdelijke aanduiding voor inhoud 3">
            <a:extLst>
              <a:ext uri="{FF2B5EF4-FFF2-40B4-BE49-F238E27FC236}">
                <a16:creationId xmlns:a16="http://schemas.microsoft.com/office/drawing/2014/main" id="{757F3C3B-4CD7-4FAF-B5AF-B0F051B1BF81}"/>
              </a:ext>
            </a:extLst>
          </p:cNvPr>
          <p:cNvPicPr>
            <a:picLocks noChangeAspect="1"/>
          </p:cNvPicPr>
          <p:nvPr/>
        </p:nvPicPr>
        <p:blipFill>
          <a:blip r:embed="rId2"/>
          <a:stretch>
            <a:fillRect/>
          </a:stretch>
        </p:blipFill>
        <p:spPr>
          <a:xfrm>
            <a:off x="184459" y="1316736"/>
            <a:ext cx="7364421" cy="5400000"/>
          </a:xfrm>
          <a:prstGeom prst="rect">
            <a:avLst/>
          </a:prstGeom>
        </p:spPr>
      </p:pic>
      <p:sp>
        <p:nvSpPr>
          <p:cNvPr id="6" name="Tekstvak 5">
            <a:extLst>
              <a:ext uri="{FF2B5EF4-FFF2-40B4-BE49-F238E27FC236}">
                <a16:creationId xmlns:a16="http://schemas.microsoft.com/office/drawing/2014/main" id="{E7BCF574-39FD-17BD-8BBE-C07CE116524A}"/>
              </a:ext>
            </a:extLst>
          </p:cNvPr>
          <p:cNvSpPr txBox="1"/>
          <p:nvPr/>
        </p:nvSpPr>
        <p:spPr>
          <a:xfrm>
            <a:off x="7548880" y="1208690"/>
            <a:ext cx="4458662" cy="5632311"/>
          </a:xfrm>
          <a:prstGeom prst="rect">
            <a:avLst/>
          </a:prstGeom>
          <a:noFill/>
        </p:spPr>
        <p:txBody>
          <a:bodyPr wrap="square">
            <a:spAutoFit/>
          </a:bodyPr>
          <a:lstStyle/>
          <a:p>
            <a:pPr algn="l"/>
            <a:r>
              <a:rPr lang="nl-NL" sz="2400" b="1" i="0" dirty="0">
                <a:effectLst/>
                <a:latin typeface="Calibri" panose="020F0502020204030204" pitchFamily="34" charset="0"/>
                <a:cs typeface="Calibri" panose="020F0502020204030204" pitchFamily="34" charset="0"/>
              </a:rPr>
              <a:t>De schillen van de ui staan voor, van buiten naar binnen:</a:t>
            </a:r>
          </a:p>
          <a:p>
            <a:pPr marL="342900" indent="-342900" algn="l">
              <a:buFont typeface="Wingdings" panose="05000000000000000000" pitchFamily="2" charset="2"/>
              <a:buChar char="§"/>
            </a:pPr>
            <a:r>
              <a:rPr lang="nl-NL" sz="2400" b="0" i="0" u="sng" dirty="0">
                <a:effectLst/>
                <a:latin typeface="Calibri" panose="020F0502020204030204" pitchFamily="34" charset="0"/>
                <a:cs typeface="Calibri" panose="020F0502020204030204" pitchFamily="34" charset="0"/>
              </a:rPr>
              <a:t>Gedrag</a:t>
            </a:r>
            <a:r>
              <a:rPr lang="nl-NL" sz="2400" b="0" i="0" dirty="0">
                <a:effectLst/>
                <a:latin typeface="Calibri" panose="020F0502020204030204" pitchFamily="34" charset="0"/>
                <a:cs typeface="Calibri" panose="020F0502020204030204" pitchFamily="34" charset="0"/>
              </a:rPr>
              <a:t>: Wat doe ik?</a:t>
            </a:r>
          </a:p>
          <a:p>
            <a:pPr marL="342900" indent="-342900" algn="l">
              <a:buFont typeface="Wingdings" panose="05000000000000000000" pitchFamily="2" charset="2"/>
              <a:buChar char="§"/>
            </a:pPr>
            <a:endParaRPr lang="nl-NL" sz="2400" b="0" i="0" dirty="0">
              <a:effectLst/>
              <a:latin typeface="Calibri" panose="020F0502020204030204" pitchFamily="34" charset="0"/>
              <a:cs typeface="Calibri" panose="020F0502020204030204" pitchFamily="34" charset="0"/>
            </a:endParaRPr>
          </a:p>
          <a:p>
            <a:pPr marL="342900" indent="-342900" algn="l">
              <a:buFont typeface="Wingdings" panose="05000000000000000000" pitchFamily="2" charset="2"/>
              <a:buChar char="§"/>
            </a:pPr>
            <a:r>
              <a:rPr lang="nl-NL" sz="2400" b="0" i="0" u="sng" dirty="0">
                <a:effectLst/>
                <a:latin typeface="Calibri" panose="020F0502020204030204" pitchFamily="34" charset="0"/>
                <a:cs typeface="Calibri" panose="020F0502020204030204" pitchFamily="34" charset="0"/>
              </a:rPr>
              <a:t>Vaardigheden</a:t>
            </a:r>
            <a:r>
              <a:rPr lang="nl-NL" sz="2400" b="0" i="0" dirty="0">
                <a:effectLst/>
                <a:latin typeface="Calibri" panose="020F0502020204030204" pitchFamily="34" charset="0"/>
                <a:cs typeface="Calibri" panose="020F0502020204030204" pitchFamily="34" charset="0"/>
              </a:rPr>
              <a:t>: Wat kan ik?</a:t>
            </a:r>
          </a:p>
          <a:p>
            <a:pPr marL="342900" indent="-342900" algn="l">
              <a:buFont typeface="Wingdings" panose="05000000000000000000" pitchFamily="2" charset="2"/>
              <a:buChar char="§"/>
            </a:pPr>
            <a:endParaRPr lang="nl-NL" sz="2400" b="0" i="0" dirty="0">
              <a:effectLst/>
              <a:latin typeface="Calibri" panose="020F0502020204030204" pitchFamily="34" charset="0"/>
              <a:cs typeface="Calibri" panose="020F0502020204030204" pitchFamily="34" charset="0"/>
            </a:endParaRPr>
          </a:p>
          <a:p>
            <a:pPr marL="342900" indent="-342900" algn="l">
              <a:buFont typeface="Wingdings" panose="05000000000000000000" pitchFamily="2" charset="2"/>
              <a:buChar char="§"/>
            </a:pPr>
            <a:r>
              <a:rPr lang="nl-NL" sz="2400" b="0" i="0" u="sng" dirty="0">
                <a:effectLst/>
                <a:latin typeface="Calibri" panose="020F0502020204030204" pitchFamily="34" charset="0"/>
                <a:cs typeface="Calibri" panose="020F0502020204030204" pitchFamily="34" charset="0"/>
              </a:rPr>
              <a:t>Overtuigingen</a:t>
            </a:r>
            <a:r>
              <a:rPr lang="nl-NL" sz="2400" b="0" i="0" dirty="0">
                <a:effectLst/>
                <a:latin typeface="Calibri" panose="020F0502020204030204" pitchFamily="34" charset="0"/>
                <a:cs typeface="Calibri" panose="020F0502020204030204" pitchFamily="34" charset="0"/>
              </a:rPr>
              <a:t>: Waar geloof ik in (in de situatie)?</a:t>
            </a:r>
          </a:p>
          <a:p>
            <a:pPr marL="342900" indent="-342900" algn="l">
              <a:buFont typeface="Wingdings" panose="05000000000000000000" pitchFamily="2" charset="2"/>
              <a:buChar char="§"/>
            </a:pPr>
            <a:endParaRPr lang="nl-NL" sz="2400" b="0" i="0" dirty="0">
              <a:effectLst/>
              <a:latin typeface="Calibri" panose="020F0502020204030204" pitchFamily="34" charset="0"/>
              <a:cs typeface="Calibri" panose="020F0502020204030204" pitchFamily="34" charset="0"/>
            </a:endParaRPr>
          </a:p>
          <a:p>
            <a:pPr marL="342900" indent="-342900" algn="l">
              <a:buFont typeface="Wingdings" panose="05000000000000000000" pitchFamily="2" charset="2"/>
              <a:buChar char="§"/>
            </a:pPr>
            <a:r>
              <a:rPr lang="nl-NL" sz="2400" b="0" i="0" u="sng" dirty="0">
                <a:effectLst/>
                <a:latin typeface="Calibri" panose="020F0502020204030204" pitchFamily="34" charset="0"/>
                <a:cs typeface="Calibri" panose="020F0502020204030204" pitchFamily="34" charset="0"/>
              </a:rPr>
              <a:t>Identiteit</a:t>
            </a:r>
            <a:r>
              <a:rPr lang="nl-NL" sz="2400" b="0" i="0" dirty="0">
                <a:effectLst/>
                <a:latin typeface="Calibri" panose="020F0502020204030204" pitchFamily="34" charset="0"/>
                <a:cs typeface="Calibri" panose="020F0502020204030204" pitchFamily="34" charset="0"/>
              </a:rPr>
              <a:t>: Hoe zie ik mezelf en mijn professionele rol?</a:t>
            </a:r>
          </a:p>
          <a:p>
            <a:pPr marL="342900" indent="-342900" algn="l">
              <a:buFont typeface="Wingdings" panose="05000000000000000000" pitchFamily="2" charset="2"/>
              <a:buChar char="§"/>
            </a:pPr>
            <a:endParaRPr lang="nl-NL" sz="2400" b="0" i="0" dirty="0">
              <a:effectLst/>
              <a:latin typeface="Calibri" panose="020F0502020204030204" pitchFamily="34" charset="0"/>
              <a:cs typeface="Calibri" panose="020F0502020204030204" pitchFamily="34" charset="0"/>
            </a:endParaRPr>
          </a:p>
          <a:p>
            <a:pPr marL="342900" indent="-342900" algn="l">
              <a:buFont typeface="Wingdings" panose="05000000000000000000" pitchFamily="2" charset="2"/>
              <a:buChar char="§"/>
            </a:pPr>
            <a:r>
              <a:rPr lang="nl-NL" sz="2400" b="0" i="0" u="sng" dirty="0">
                <a:effectLst/>
                <a:latin typeface="Calibri" panose="020F0502020204030204" pitchFamily="34" charset="0"/>
                <a:cs typeface="Calibri" panose="020F0502020204030204" pitchFamily="34" charset="0"/>
              </a:rPr>
              <a:t>Betrokkenheid</a:t>
            </a:r>
            <a:r>
              <a:rPr lang="nl-NL" sz="2400" b="0" i="0" dirty="0">
                <a:effectLst/>
                <a:latin typeface="Calibri" panose="020F0502020204030204" pitchFamily="34" charset="0"/>
                <a:cs typeface="Calibri" panose="020F0502020204030204" pitchFamily="34" charset="0"/>
              </a:rPr>
              <a:t>: Wat zijn mijn diepste waarden? Wat is mijn missie? Wat is mijn ideaal?</a:t>
            </a:r>
          </a:p>
        </p:txBody>
      </p:sp>
    </p:spTree>
    <p:extLst>
      <p:ext uri="{BB962C8B-B14F-4D97-AF65-F5344CB8AC3E}">
        <p14:creationId xmlns:p14="http://schemas.microsoft.com/office/powerpoint/2010/main" val="13635373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A4159E1-86E8-5708-0657-23F912BDEEA6}"/>
              </a:ext>
            </a:extLst>
          </p:cNvPr>
          <p:cNvSpPr>
            <a:spLocks noGrp="1"/>
          </p:cNvSpPr>
          <p:nvPr>
            <p:ph type="title"/>
          </p:nvPr>
        </p:nvSpPr>
        <p:spPr/>
        <p:txBody>
          <a:bodyPr/>
          <a:lstStyle/>
          <a:p>
            <a:r>
              <a:rPr lang="nl-NL" dirty="0"/>
              <a:t>Leiderschap is</a:t>
            </a:r>
          </a:p>
        </p:txBody>
      </p:sp>
      <p:sp>
        <p:nvSpPr>
          <p:cNvPr id="3" name="Tijdelijke aanduiding voor inhoud 2">
            <a:extLst>
              <a:ext uri="{FF2B5EF4-FFF2-40B4-BE49-F238E27FC236}">
                <a16:creationId xmlns:a16="http://schemas.microsoft.com/office/drawing/2014/main" id="{0A1504A7-D198-BE60-AF99-5ED8BBF2E8CE}"/>
              </a:ext>
            </a:extLst>
          </p:cNvPr>
          <p:cNvSpPr>
            <a:spLocks noGrp="1"/>
          </p:cNvSpPr>
          <p:nvPr>
            <p:ph sz="quarter" idx="10"/>
          </p:nvPr>
        </p:nvSpPr>
        <p:spPr/>
        <p:txBody>
          <a:bodyPr/>
          <a:lstStyle/>
          <a:p>
            <a:pPr>
              <a:buFont typeface="Wingdings" panose="05000000000000000000" pitchFamily="2" charset="2"/>
              <a:buChar char="§"/>
            </a:pPr>
            <a:r>
              <a:rPr lang="nl-NL" sz="2600" dirty="0">
                <a:solidFill>
                  <a:schemeClr val="accent2">
                    <a:lumMod val="50000"/>
                  </a:schemeClr>
                </a:solidFill>
                <a:latin typeface="Calibri" panose="020F0502020204030204" pitchFamily="34" charset="0"/>
                <a:cs typeface="Calibri" panose="020F0502020204030204" pitchFamily="34" charset="0"/>
              </a:rPr>
              <a:t>Plezier uitstralen in wat je doet</a:t>
            </a:r>
          </a:p>
          <a:p>
            <a:pPr>
              <a:buFont typeface="Wingdings" panose="05000000000000000000" pitchFamily="2" charset="2"/>
              <a:buChar char="§"/>
            </a:pPr>
            <a:r>
              <a:rPr lang="nl-NL" sz="2600" dirty="0">
                <a:solidFill>
                  <a:schemeClr val="accent2">
                    <a:lumMod val="50000"/>
                  </a:schemeClr>
                </a:solidFill>
                <a:latin typeface="Calibri" panose="020F0502020204030204" pitchFamily="34" charset="0"/>
                <a:cs typeface="Calibri" panose="020F0502020204030204" pitchFamily="34" charset="0"/>
              </a:rPr>
              <a:t>Kansen zien en deze benutten</a:t>
            </a:r>
          </a:p>
          <a:p>
            <a:pPr>
              <a:buFont typeface="Wingdings" panose="05000000000000000000" pitchFamily="2" charset="2"/>
              <a:buChar char="§"/>
            </a:pPr>
            <a:r>
              <a:rPr lang="nl-NL" sz="2600" dirty="0">
                <a:solidFill>
                  <a:schemeClr val="accent2">
                    <a:lumMod val="50000"/>
                  </a:schemeClr>
                </a:solidFill>
                <a:latin typeface="Calibri" panose="020F0502020204030204" pitchFamily="34" charset="0"/>
                <a:cs typeface="Calibri" panose="020F0502020204030204" pitchFamily="34" charset="0"/>
              </a:rPr>
              <a:t>Signaleren van verbeterpunten</a:t>
            </a:r>
          </a:p>
          <a:p>
            <a:pPr>
              <a:buFont typeface="Wingdings" panose="05000000000000000000" pitchFamily="2" charset="2"/>
              <a:buChar char="§"/>
            </a:pPr>
            <a:r>
              <a:rPr lang="nl-NL" sz="2600" dirty="0">
                <a:solidFill>
                  <a:schemeClr val="accent2">
                    <a:lumMod val="50000"/>
                  </a:schemeClr>
                </a:solidFill>
                <a:latin typeface="Calibri" panose="020F0502020204030204" pitchFamily="34" charset="0"/>
                <a:cs typeface="Calibri" panose="020F0502020204030204" pitchFamily="34" charset="0"/>
              </a:rPr>
              <a:t>Lef om uit een keurslijf te stappen en opstaan voor wat je belangrijk vindt</a:t>
            </a:r>
          </a:p>
          <a:p>
            <a:pPr>
              <a:buFont typeface="Wingdings" panose="05000000000000000000" pitchFamily="2" charset="2"/>
              <a:buChar char="§"/>
            </a:pPr>
            <a:r>
              <a:rPr lang="nl-NL" sz="2600" dirty="0">
                <a:solidFill>
                  <a:schemeClr val="accent2">
                    <a:lumMod val="50000"/>
                  </a:schemeClr>
                </a:solidFill>
                <a:latin typeface="Calibri" panose="020F0502020204030204" pitchFamily="34" charset="0"/>
                <a:cs typeface="Calibri" panose="020F0502020204030204" pitchFamily="34" charset="0"/>
              </a:rPr>
              <a:t>Anderen laten stralen, vertrouwen en loslaten</a:t>
            </a:r>
          </a:p>
          <a:p>
            <a:endParaRPr lang="nl-NL" dirty="0"/>
          </a:p>
        </p:txBody>
      </p:sp>
    </p:spTree>
    <p:extLst>
      <p:ext uri="{BB962C8B-B14F-4D97-AF65-F5344CB8AC3E}">
        <p14:creationId xmlns:p14="http://schemas.microsoft.com/office/powerpoint/2010/main" val="23162279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7395A18-C223-B389-3A34-EDB7EBC9DEED}"/>
              </a:ext>
            </a:extLst>
          </p:cNvPr>
          <p:cNvSpPr>
            <a:spLocks noGrp="1"/>
          </p:cNvSpPr>
          <p:nvPr>
            <p:ph type="title"/>
          </p:nvPr>
        </p:nvSpPr>
        <p:spPr/>
        <p:txBody>
          <a:bodyPr/>
          <a:lstStyle/>
          <a:p>
            <a:endParaRPr lang="nl-NL"/>
          </a:p>
        </p:txBody>
      </p:sp>
      <p:pic>
        <p:nvPicPr>
          <p:cNvPr id="3" name="Picture 3" descr="Verschillende gekleurde vraagtekens">
            <a:extLst>
              <a:ext uri="{FF2B5EF4-FFF2-40B4-BE49-F238E27FC236}">
                <a16:creationId xmlns:a16="http://schemas.microsoft.com/office/drawing/2014/main" id="{D1863B3E-71A4-DE22-1120-11718BEC821C}"/>
              </a:ext>
            </a:extLst>
          </p:cNvPr>
          <p:cNvPicPr>
            <a:picLocks noChangeAspect="1"/>
          </p:cNvPicPr>
          <p:nvPr/>
        </p:nvPicPr>
        <p:blipFill>
          <a:blip r:embed="rId2"/>
          <a:srcRect r="5"/>
          <a:stretch/>
        </p:blipFill>
        <p:spPr>
          <a:xfrm>
            <a:off x="286522" y="161022"/>
            <a:ext cx="11618956" cy="6535955"/>
          </a:xfrm>
          <a:prstGeom prst="rect">
            <a:avLst/>
          </a:prstGeom>
        </p:spPr>
      </p:pic>
      <p:sp>
        <p:nvSpPr>
          <p:cNvPr id="4" name="Titel 1">
            <a:extLst>
              <a:ext uri="{FF2B5EF4-FFF2-40B4-BE49-F238E27FC236}">
                <a16:creationId xmlns:a16="http://schemas.microsoft.com/office/drawing/2014/main" id="{E935047B-0065-67B5-58E6-0B3F827384AC}"/>
              </a:ext>
            </a:extLst>
          </p:cNvPr>
          <p:cNvSpPr txBox="1">
            <a:spLocks/>
          </p:cNvSpPr>
          <p:nvPr/>
        </p:nvSpPr>
        <p:spPr>
          <a:xfrm>
            <a:off x="1048501" y="1114253"/>
            <a:ext cx="5809747" cy="2234687"/>
          </a:xfrm>
          <a:prstGeom prst="rect">
            <a:avLst/>
          </a:prstGeom>
        </p:spPr>
        <p:txBody>
          <a:bodyPr vert="horz" lIns="91440" tIns="45720" rIns="91440" bIns="45720" rtlCol="0" anchor="b" anchorCtr="0">
            <a:normAutofit/>
          </a:bodyPr>
          <a:lstStyle>
            <a:lvl1pPr algn="l" defTabSz="914400" rtl="0" eaLnBrk="1" latinLnBrk="0" hangingPunct="1">
              <a:lnSpc>
                <a:spcPct val="90000"/>
              </a:lnSpc>
              <a:spcBef>
                <a:spcPct val="0"/>
              </a:spcBef>
              <a:buNone/>
              <a:defRPr sz="5867" kern="1200">
                <a:solidFill>
                  <a:schemeClr val="tx1"/>
                </a:solidFill>
                <a:latin typeface="+mj-lt"/>
                <a:ea typeface="+mj-ea"/>
                <a:cs typeface="+mj-cs"/>
              </a:defRPr>
            </a:lvl1pPr>
          </a:lstStyle>
          <a:p>
            <a:r>
              <a:rPr lang="en-US" sz="8000">
                <a:solidFill>
                  <a:srgbClr val="FFFFFF"/>
                </a:solidFill>
              </a:rPr>
              <a:t>Vragen??</a:t>
            </a:r>
            <a:endParaRPr lang="en-US" sz="8000" dirty="0">
              <a:solidFill>
                <a:srgbClr val="FFFFFF"/>
              </a:solidFill>
            </a:endParaRPr>
          </a:p>
        </p:txBody>
      </p:sp>
    </p:spTree>
    <p:extLst>
      <p:ext uri="{BB962C8B-B14F-4D97-AF65-F5344CB8AC3E}">
        <p14:creationId xmlns:p14="http://schemas.microsoft.com/office/powerpoint/2010/main" val="1212444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4"/>
                                        </p:tgtEl>
                                        <p:attrNameLst>
                                          <p:attrName>style.visibility</p:attrName>
                                        </p:attrNameLst>
                                      </p:cBhvr>
                                      <p:to>
                                        <p:strVal val="visible"/>
                                      </p:to>
                                    </p:set>
                                    <p:animEffect transition="in" filter="fade">
                                      <p:cBhvr>
                                        <p:cTn id="7" dur="7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el 19">
            <a:extLst>
              <a:ext uri="{FF2B5EF4-FFF2-40B4-BE49-F238E27FC236}">
                <a16:creationId xmlns:a16="http://schemas.microsoft.com/office/drawing/2014/main" id="{5C9638E6-2EAE-CF97-C133-1E3AB2E246F5}"/>
              </a:ext>
            </a:extLst>
          </p:cNvPr>
          <p:cNvSpPr>
            <a:spLocks noGrp="1"/>
          </p:cNvSpPr>
          <p:nvPr>
            <p:ph type="title"/>
          </p:nvPr>
        </p:nvSpPr>
        <p:spPr/>
        <p:txBody>
          <a:bodyPr/>
          <a:lstStyle/>
          <a:p>
            <a:r>
              <a:rPr lang="nl-NL" dirty="0"/>
              <a:t>Doelen</a:t>
            </a:r>
          </a:p>
        </p:txBody>
      </p:sp>
      <p:grpSp>
        <p:nvGrpSpPr>
          <p:cNvPr id="7" name="Groep 6">
            <a:extLst>
              <a:ext uri="{FF2B5EF4-FFF2-40B4-BE49-F238E27FC236}">
                <a16:creationId xmlns:a16="http://schemas.microsoft.com/office/drawing/2014/main" id="{AA81C5DB-2EE4-42D0-90CB-96EF3B5BF9AF}"/>
              </a:ext>
            </a:extLst>
          </p:cNvPr>
          <p:cNvGrpSpPr/>
          <p:nvPr/>
        </p:nvGrpSpPr>
        <p:grpSpPr>
          <a:xfrm>
            <a:off x="3638550" y="806005"/>
            <a:ext cx="5829300" cy="1603057"/>
            <a:chOff x="0" y="0"/>
            <a:chExt cx="5829300" cy="1603057"/>
          </a:xfrm>
        </p:grpSpPr>
        <p:sp>
          <p:nvSpPr>
            <p:cNvPr id="22" name="Rechthoek: afgeronde hoeken 21">
              <a:extLst>
                <a:ext uri="{FF2B5EF4-FFF2-40B4-BE49-F238E27FC236}">
                  <a16:creationId xmlns:a16="http://schemas.microsoft.com/office/drawing/2014/main" id="{9268DD2C-30BF-8535-9BDD-F7C7BEF7B40B}"/>
                </a:ext>
              </a:extLst>
            </p:cNvPr>
            <p:cNvSpPr/>
            <p:nvPr/>
          </p:nvSpPr>
          <p:spPr>
            <a:xfrm>
              <a:off x="0" y="0"/>
              <a:ext cx="5829300" cy="1603057"/>
            </a:xfrm>
            <a:prstGeom prst="roundRect">
              <a:avLst>
                <a:gd name="adj" fmla="val 10000"/>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a:lstStyle/>
            <a:p>
              <a:endParaRPr lang="nl-NL"/>
            </a:p>
          </p:txBody>
        </p:sp>
        <p:sp>
          <p:nvSpPr>
            <p:cNvPr id="23" name="Rechthoek: afgeronde hoeken 4">
              <a:extLst>
                <a:ext uri="{FF2B5EF4-FFF2-40B4-BE49-F238E27FC236}">
                  <a16:creationId xmlns:a16="http://schemas.microsoft.com/office/drawing/2014/main" id="{14273E19-104D-4A30-5893-CF724D8288A2}"/>
                </a:ext>
              </a:extLst>
            </p:cNvPr>
            <p:cNvSpPr txBox="1"/>
            <p:nvPr/>
          </p:nvSpPr>
          <p:spPr>
            <a:xfrm>
              <a:off x="46952" y="46952"/>
              <a:ext cx="4099475" cy="150915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nl-NL" sz="1900" kern="1200"/>
                <a:t>Na de les weet de student het verschil tussen professioneel en persoonlijk leiderschap </a:t>
              </a:r>
              <a:endParaRPr lang="en-US" sz="1900" kern="1200"/>
            </a:p>
          </p:txBody>
        </p:sp>
      </p:grpSp>
      <p:grpSp>
        <p:nvGrpSpPr>
          <p:cNvPr id="8" name="Groep 7">
            <a:extLst>
              <a:ext uri="{FF2B5EF4-FFF2-40B4-BE49-F238E27FC236}">
                <a16:creationId xmlns:a16="http://schemas.microsoft.com/office/drawing/2014/main" id="{189ACCE3-6F27-C804-2A09-99F11EDE4CBD}"/>
              </a:ext>
            </a:extLst>
          </p:cNvPr>
          <p:cNvGrpSpPr/>
          <p:nvPr/>
        </p:nvGrpSpPr>
        <p:grpSpPr>
          <a:xfrm>
            <a:off x="4152899" y="2676239"/>
            <a:ext cx="5829300" cy="1603057"/>
            <a:chOff x="514349" y="1870234"/>
            <a:chExt cx="5829300" cy="1603057"/>
          </a:xfrm>
        </p:grpSpPr>
        <p:sp>
          <p:nvSpPr>
            <p:cNvPr id="18" name="Rechthoek: afgeronde hoeken 17">
              <a:extLst>
                <a:ext uri="{FF2B5EF4-FFF2-40B4-BE49-F238E27FC236}">
                  <a16:creationId xmlns:a16="http://schemas.microsoft.com/office/drawing/2014/main" id="{34A6DCC1-F70A-928F-22C1-D05F5113858E}"/>
                </a:ext>
              </a:extLst>
            </p:cNvPr>
            <p:cNvSpPr/>
            <p:nvPr/>
          </p:nvSpPr>
          <p:spPr>
            <a:xfrm>
              <a:off x="514349" y="1870234"/>
              <a:ext cx="5829300" cy="1603057"/>
            </a:xfrm>
            <a:prstGeom prst="roundRect">
              <a:avLst>
                <a:gd name="adj" fmla="val 10000"/>
              </a:avLst>
            </a:pr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a:lstStyle/>
            <a:p>
              <a:endParaRPr lang="nl-NL"/>
            </a:p>
          </p:txBody>
        </p:sp>
        <p:sp>
          <p:nvSpPr>
            <p:cNvPr id="19" name="Rechthoek: afgeronde hoeken 6">
              <a:extLst>
                <a:ext uri="{FF2B5EF4-FFF2-40B4-BE49-F238E27FC236}">
                  <a16:creationId xmlns:a16="http://schemas.microsoft.com/office/drawing/2014/main" id="{F065C37F-8216-3A4E-28B9-B5026A2CC053}"/>
                </a:ext>
              </a:extLst>
            </p:cNvPr>
            <p:cNvSpPr txBox="1"/>
            <p:nvPr/>
          </p:nvSpPr>
          <p:spPr>
            <a:xfrm>
              <a:off x="561300" y="1917186"/>
              <a:ext cx="4460457" cy="150915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nl-NL" sz="1900" kern="1200" dirty="0"/>
                <a:t>De student kan de uitgangspunten van professioneel en persoonlijk leiderschap toepassen in de praktijk bij het implementeren van de SBAR</a:t>
              </a:r>
              <a:endParaRPr lang="en-US" sz="1900" kern="1200" dirty="0"/>
            </a:p>
          </p:txBody>
        </p:sp>
      </p:grpSp>
      <p:grpSp>
        <p:nvGrpSpPr>
          <p:cNvPr id="9" name="Groep 8">
            <a:extLst>
              <a:ext uri="{FF2B5EF4-FFF2-40B4-BE49-F238E27FC236}">
                <a16:creationId xmlns:a16="http://schemas.microsoft.com/office/drawing/2014/main" id="{58D9E957-9905-1995-351B-29481051B742}"/>
              </a:ext>
            </a:extLst>
          </p:cNvPr>
          <p:cNvGrpSpPr/>
          <p:nvPr/>
        </p:nvGrpSpPr>
        <p:grpSpPr>
          <a:xfrm>
            <a:off x="4667249" y="4546473"/>
            <a:ext cx="5829300" cy="1603057"/>
            <a:chOff x="1028699" y="3740468"/>
            <a:chExt cx="5829300" cy="1603057"/>
          </a:xfrm>
        </p:grpSpPr>
        <p:sp>
          <p:nvSpPr>
            <p:cNvPr id="16" name="Rechthoek: afgeronde hoeken 15">
              <a:extLst>
                <a:ext uri="{FF2B5EF4-FFF2-40B4-BE49-F238E27FC236}">
                  <a16:creationId xmlns:a16="http://schemas.microsoft.com/office/drawing/2014/main" id="{451692CD-39C7-4889-2582-D58218E95644}"/>
                </a:ext>
              </a:extLst>
            </p:cNvPr>
            <p:cNvSpPr/>
            <p:nvPr/>
          </p:nvSpPr>
          <p:spPr>
            <a:xfrm>
              <a:off x="1028699" y="3740468"/>
              <a:ext cx="5829300" cy="1603057"/>
            </a:xfrm>
            <a:prstGeom prst="roundRect">
              <a:avLst>
                <a:gd name="adj" fmla="val 10000"/>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a:lstStyle/>
            <a:p>
              <a:endParaRPr lang="nl-NL"/>
            </a:p>
          </p:txBody>
        </p:sp>
        <p:sp>
          <p:nvSpPr>
            <p:cNvPr id="17" name="Rechthoek: afgeronde hoeken 8">
              <a:extLst>
                <a:ext uri="{FF2B5EF4-FFF2-40B4-BE49-F238E27FC236}">
                  <a16:creationId xmlns:a16="http://schemas.microsoft.com/office/drawing/2014/main" id="{3C13DC3B-9B37-3ABF-E701-F00E3BAEC6CE}"/>
                </a:ext>
              </a:extLst>
            </p:cNvPr>
            <p:cNvSpPr txBox="1"/>
            <p:nvPr/>
          </p:nvSpPr>
          <p:spPr>
            <a:xfrm>
              <a:off x="1075651" y="3787420"/>
              <a:ext cx="4179058" cy="150915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nl-NL" sz="1900" kern="1200" dirty="0"/>
                <a:t>De student kan verwoorden waarom het van belang is om leiderschap toe te passen bij het implementeren van de SBAR</a:t>
              </a:r>
              <a:endParaRPr lang="en-US" sz="1900" kern="1200" dirty="0"/>
            </a:p>
          </p:txBody>
        </p:sp>
      </p:grpSp>
      <p:grpSp>
        <p:nvGrpSpPr>
          <p:cNvPr id="10" name="Groep 9">
            <a:extLst>
              <a:ext uri="{FF2B5EF4-FFF2-40B4-BE49-F238E27FC236}">
                <a16:creationId xmlns:a16="http://schemas.microsoft.com/office/drawing/2014/main" id="{29E03B89-169C-ED37-FB69-192E02A25D3F}"/>
              </a:ext>
            </a:extLst>
          </p:cNvPr>
          <p:cNvGrpSpPr/>
          <p:nvPr/>
        </p:nvGrpSpPr>
        <p:grpSpPr>
          <a:xfrm>
            <a:off x="8425862" y="2021657"/>
            <a:ext cx="1041987" cy="1041987"/>
            <a:chOff x="4787312" y="1215652"/>
            <a:chExt cx="1041987" cy="1041987"/>
          </a:xfrm>
        </p:grpSpPr>
        <p:sp>
          <p:nvSpPr>
            <p:cNvPr id="14" name="Pijl: omlaag 13">
              <a:extLst>
                <a:ext uri="{FF2B5EF4-FFF2-40B4-BE49-F238E27FC236}">
                  <a16:creationId xmlns:a16="http://schemas.microsoft.com/office/drawing/2014/main" id="{90F15435-42DC-D042-169A-497BA6C9509D}"/>
                </a:ext>
              </a:extLst>
            </p:cNvPr>
            <p:cNvSpPr/>
            <p:nvPr/>
          </p:nvSpPr>
          <p:spPr>
            <a:xfrm>
              <a:off x="4787312" y="1215652"/>
              <a:ext cx="1041987" cy="1041987"/>
            </a:xfrm>
            <a:prstGeom prst="downArrow">
              <a:avLst>
                <a:gd name="adj1" fmla="val 55000"/>
                <a:gd name="adj2" fmla="val 45000"/>
              </a:avLst>
            </a:prstGeom>
          </p:spPr>
          <p:style>
            <a:lnRef idx="2">
              <a:schemeClr val="accent2">
                <a:tint val="40000"/>
                <a:alpha val="90000"/>
                <a:hueOff val="0"/>
                <a:satOff val="0"/>
                <a:lumOff val="0"/>
                <a:alphaOff val="0"/>
              </a:schemeClr>
            </a:lnRef>
            <a:fillRef idx="1">
              <a:schemeClr val="accent2">
                <a:tint val="40000"/>
                <a:alpha val="90000"/>
                <a:hueOff val="0"/>
                <a:satOff val="0"/>
                <a:lumOff val="0"/>
                <a:alphaOff val="0"/>
              </a:schemeClr>
            </a:fillRef>
            <a:effectRef idx="0">
              <a:schemeClr val="accent2">
                <a:tint val="40000"/>
                <a:alpha val="90000"/>
                <a:hueOff val="0"/>
                <a:satOff val="0"/>
                <a:lumOff val="0"/>
                <a:alphaOff val="0"/>
              </a:schemeClr>
            </a:effectRef>
            <a:fontRef idx="minor">
              <a:schemeClr val="dk1">
                <a:hueOff val="0"/>
                <a:satOff val="0"/>
                <a:lumOff val="0"/>
                <a:alphaOff val="0"/>
              </a:schemeClr>
            </a:fontRef>
          </p:style>
          <p:txBody>
            <a:bodyPr/>
            <a:lstStyle/>
            <a:p>
              <a:endParaRPr lang="nl-NL"/>
            </a:p>
          </p:txBody>
        </p:sp>
        <p:sp>
          <p:nvSpPr>
            <p:cNvPr id="15" name="Pijl: omlaag 10">
              <a:extLst>
                <a:ext uri="{FF2B5EF4-FFF2-40B4-BE49-F238E27FC236}">
                  <a16:creationId xmlns:a16="http://schemas.microsoft.com/office/drawing/2014/main" id="{C5DFE5EF-D690-B6D9-FEE0-49236F68D924}"/>
                </a:ext>
              </a:extLst>
            </p:cNvPr>
            <p:cNvSpPr txBox="1"/>
            <p:nvPr/>
          </p:nvSpPr>
          <p:spPr>
            <a:xfrm>
              <a:off x="5021759" y="1215652"/>
              <a:ext cx="573093" cy="784095"/>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p:txBody>
        </p:sp>
      </p:grpSp>
      <p:grpSp>
        <p:nvGrpSpPr>
          <p:cNvPr id="11" name="Groep 10">
            <a:extLst>
              <a:ext uri="{FF2B5EF4-FFF2-40B4-BE49-F238E27FC236}">
                <a16:creationId xmlns:a16="http://schemas.microsoft.com/office/drawing/2014/main" id="{BCFB019B-295B-9432-44C5-8D84E71BE3E2}"/>
              </a:ext>
            </a:extLst>
          </p:cNvPr>
          <p:cNvGrpSpPr/>
          <p:nvPr/>
        </p:nvGrpSpPr>
        <p:grpSpPr>
          <a:xfrm>
            <a:off x="8940212" y="3881204"/>
            <a:ext cx="1041987" cy="1041987"/>
            <a:chOff x="5301662" y="3075199"/>
            <a:chExt cx="1041987" cy="1041987"/>
          </a:xfrm>
        </p:grpSpPr>
        <p:sp>
          <p:nvSpPr>
            <p:cNvPr id="12" name="Pijl: omlaag 11">
              <a:extLst>
                <a:ext uri="{FF2B5EF4-FFF2-40B4-BE49-F238E27FC236}">
                  <a16:creationId xmlns:a16="http://schemas.microsoft.com/office/drawing/2014/main" id="{F5EF21FD-576C-994C-4DE7-8C5D01779C9B}"/>
                </a:ext>
              </a:extLst>
            </p:cNvPr>
            <p:cNvSpPr/>
            <p:nvPr/>
          </p:nvSpPr>
          <p:spPr>
            <a:xfrm>
              <a:off x="5301662" y="3075199"/>
              <a:ext cx="1041987" cy="1041987"/>
            </a:xfrm>
            <a:prstGeom prst="downArrow">
              <a:avLst>
                <a:gd name="adj1" fmla="val 55000"/>
                <a:gd name="adj2" fmla="val 45000"/>
              </a:avLst>
            </a:prstGeom>
          </p:spPr>
          <p:style>
            <a:lnRef idx="2">
              <a:schemeClr val="accent3">
                <a:tint val="40000"/>
                <a:alpha val="90000"/>
                <a:hueOff val="0"/>
                <a:satOff val="0"/>
                <a:lumOff val="0"/>
                <a:alphaOff val="0"/>
              </a:schemeClr>
            </a:lnRef>
            <a:fillRef idx="1">
              <a:schemeClr val="accent3">
                <a:tint val="40000"/>
                <a:alpha val="90000"/>
                <a:hueOff val="0"/>
                <a:satOff val="0"/>
                <a:lumOff val="0"/>
                <a:alphaOff val="0"/>
              </a:schemeClr>
            </a:fillRef>
            <a:effectRef idx="0">
              <a:schemeClr val="accent3">
                <a:tint val="40000"/>
                <a:alpha val="90000"/>
                <a:hueOff val="0"/>
                <a:satOff val="0"/>
                <a:lumOff val="0"/>
                <a:alphaOff val="0"/>
              </a:schemeClr>
            </a:effectRef>
            <a:fontRef idx="minor">
              <a:schemeClr val="dk1">
                <a:hueOff val="0"/>
                <a:satOff val="0"/>
                <a:lumOff val="0"/>
                <a:alphaOff val="0"/>
              </a:schemeClr>
            </a:fontRef>
          </p:style>
          <p:txBody>
            <a:bodyPr/>
            <a:lstStyle/>
            <a:p>
              <a:endParaRPr lang="nl-NL"/>
            </a:p>
          </p:txBody>
        </p:sp>
        <p:sp>
          <p:nvSpPr>
            <p:cNvPr id="13" name="Pijl: omlaag 12">
              <a:extLst>
                <a:ext uri="{FF2B5EF4-FFF2-40B4-BE49-F238E27FC236}">
                  <a16:creationId xmlns:a16="http://schemas.microsoft.com/office/drawing/2014/main" id="{6B69DDCA-292D-6816-0124-DC375562E6A9}"/>
                </a:ext>
              </a:extLst>
            </p:cNvPr>
            <p:cNvSpPr txBox="1"/>
            <p:nvPr/>
          </p:nvSpPr>
          <p:spPr>
            <a:xfrm>
              <a:off x="5536109" y="3075199"/>
              <a:ext cx="573093" cy="784095"/>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p:txBody>
        </p:sp>
      </p:gr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reeform 12"/>
          <p:cNvSpPr/>
          <p:nvPr/>
        </p:nvSpPr>
        <p:spPr>
          <a:xfrm>
            <a:off x="2880850" y="6121400"/>
            <a:ext cx="1330705" cy="703467"/>
          </a:xfrm>
          <a:custGeom>
            <a:avLst/>
            <a:gdLst/>
            <a:ahLst/>
            <a:cxnLst/>
            <a:rect l="l" t="t" r="r" b="b"/>
            <a:pathLst>
              <a:path w="1996058" h="1251614">
                <a:moveTo>
                  <a:pt x="0" y="0"/>
                </a:moveTo>
                <a:lnTo>
                  <a:pt x="1996058" y="0"/>
                </a:lnTo>
                <a:lnTo>
                  <a:pt x="1996058" y="1251615"/>
                </a:lnTo>
                <a:lnTo>
                  <a:pt x="0" y="1251615"/>
                </a:lnTo>
                <a:lnTo>
                  <a:pt x="0" y="0"/>
                </a:lnTo>
                <a:close/>
              </a:path>
            </a:pathLst>
          </a:custGeom>
          <a:blipFill>
            <a:blip r:embed="rId2"/>
            <a:stretch>
              <a:fillRect t="-45487" b="-43675"/>
            </a:stretch>
          </a:blipFill>
        </p:spPr>
        <p:txBody>
          <a:bodyPr/>
          <a:lstStyle/>
          <a:p>
            <a:endParaRPr lang="nl-NL" sz="1200"/>
          </a:p>
        </p:txBody>
      </p:sp>
      <p:sp>
        <p:nvSpPr>
          <p:cNvPr id="13" name="Freeform 13"/>
          <p:cNvSpPr/>
          <p:nvPr/>
        </p:nvSpPr>
        <p:spPr>
          <a:xfrm>
            <a:off x="0" y="6023591"/>
            <a:ext cx="2661230" cy="902338"/>
          </a:xfrm>
          <a:custGeom>
            <a:avLst/>
            <a:gdLst/>
            <a:ahLst/>
            <a:cxnLst/>
            <a:rect l="l" t="t" r="r" b="b"/>
            <a:pathLst>
              <a:path w="3991845" h="1353507">
                <a:moveTo>
                  <a:pt x="0" y="0"/>
                </a:moveTo>
                <a:lnTo>
                  <a:pt x="3991845" y="0"/>
                </a:lnTo>
                <a:lnTo>
                  <a:pt x="3991845" y="1353507"/>
                </a:lnTo>
                <a:lnTo>
                  <a:pt x="0" y="1353507"/>
                </a:lnTo>
                <a:lnTo>
                  <a:pt x="0" y="0"/>
                </a:lnTo>
                <a:close/>
              </a:path>
            </a:pathLst>
          </a:custGeom>
          <a:blipFill>
            <a:blip r:embed="rId3"/>
            <a:stretch>
              <a:fillRect/>
            </a:stretch>
          </a:blipFill>
        </p:spPr>
        <p:txBody>
          <a:bodyPr/>
          <a:lstStyle/>
          <a:p>
            <a:endParaRPr lang="nl-NL" sz="1200"/>
          </a:p>
        </p:txBody>
      </p:sp>
      <p:sp>
        <p:nvSpPr>
          <p:cNvPr id="15" name="Titel 14">
            <a:extLst>
              <a:ext uri="{FF2B5EF4-FFF2-40B4-BE49-F238E27FC236}">
                <a16:creationId xmlns:a16="http://schemas.microsoft.com/office/drawing/2014/main" id="{E7CD10B1-7AD8-36ED-1308-1B4C0A722213}"/>
              </a:ext>
            </a:extLst>
          </p:cNvPr>
          <p:cNvSpPr>
            <a:spLocks noGrp="1"/>
          </p:cNvSpPr>
          <p:nvPr>
            <p:ph type="title"/>
          </p:nvPr>
        </p:nvSpPr>
        <p:spPr>
          <a:xfrm>
            <a:off x="254000" y="3175000"/>
            <a:ext cx="11226800" cy="762000"/>
          </a:xfrm>
        </p:spPr>
        <p:txBody>
          <a:bodyPr>
            <a:noAutofit/>
          </a:bodyPr>
          <a:lstStyle/>
          <a:p>
            <a:pPr algn="ctr"/>
            <a:r>
              <a:rPr lang="nl-NL" sz="2800" b="1" dirty="0">
                <a:solidFill>
                  <a:schemeClr val="tx1"/>
                </a:solidFill>
                <a:latin typeface="Calibri" panose="020F0502020204030204" pitchFamily="34" charset="0"/>
                <a:cs typeface="Calibri" panose="020F0502020204030204" pitchFamily="34" charset="0"/>
              </a:rPr>
              <a:t>Voor vragen of opmerkingen over het SBAR-template verpleeghuiszorg mail naar Postbus UKON Eerstelijnsgeneeskunde: </a:t>
            </a:r>
            <a:br>
              <a:rPr lang="nl-NL" sz="2800" b="1" dirty="0">
                <a:solidFill>
                  <a:schemeClr val="tx1"/>
                </a:solidFill>
                <a:latin typeface="Calibri" panose="020F0502020204030204" pitchFamily="34" charset="0"/>
                <a:cs typeface="Calibri" panose="020F0502020204030204" pitchFamily="34" charset="0"/>
              </a:rPr>
            </a:br>
            <a:r>
              <a:rPr lang="nl-NL" sz="2800" b="1" dirty="0">
                <a:solidFill>
                  <a:schemeClr val="tx1"/>
                </a:solidFill>
                <a:latin typeface="Calibri" panose="020F0502020204030204" pitchFamily="34" charset="0"/>
                <a:cs typeface="Calibri" panose="020F0502020204030204" pitchFamily="34" charset="0"/>
              </a:rPr>
              <a:t>ukon.elg@radboudumc.nl</a:t>
            </a:r>
          </a:p>
        </p:txBody>
      </p:sp>
      <p:pic>
        <p:nvPicPr>
          <p:cNvPr id="3" name="Afbeelding 2">
            <a:extLst>
              <a:ext uri="{FF2B5EF4-FFF2-40B4-BE49-F238E27FC236}">
                <a16:creationId xmlns:a16="http://schemas.microsoft.com/office/drawing/2014/main" id="{C356BF71-AC33-6D68-A2E2-46D17CE4A1ED}"/>
              </a:ext>
            </a:extLst>
          </p:cNvPr>
          <p:cNvPicPr>
            <a:picLocks noChangeAspect="1"/>
          </p:cNvPicPr>
          <p:nvPr/>
        </p:nvPicPr>
        <p:blipFill>
          <a:blip r:embed="rId4"/>
          <a:stretch>
            <a:fillRect/>
          </a:stretch>
        </p:blipFill>
        <p:spPr>
          <a:xfrm>
            <a:off x="1137868" y="194175"/>
            <a:ext cx="9916264" cy="1788469"/>
          </a:xfrm>
          <a:prstGeom prst="rect">
            <a:avLst/>
          </a:prstGeom>
        </p:spPr>
      </p:pic>
      <p:sp>
        <p:nvSpPr>
          <p:cNvPr id="2" name="Titel 14">
            <a:extLst>
              <a:ext uri="{FF2B5EF4-FFF2-40B4-BE49-F238E27FC236}">
                <a16:creationId xmlns:a16="http://schemas.microsoft.com/office/drawing/2014/main" id="{59A0A578-EFFA-54FE-B242-DD4EEFD93829}"/>
              </a:ext>
            </a:extLst>
          </p:cNvPr>
          <p:cNvSpPr txBox="1">
            <a:spLocks/>
          </p:cNvSpPr>
          <p:nvPr/>
        </p:nvSpPr>
        <p:spPr>
          <a:xfrm>
            <a:off x="482600" y="5129356"/>
            <a:ext cx="11226800" cy="762000"/>
          </a:xfrm>
          <a:prstGeom prst="rect">
            <a:avLst/>
          </a:prstGeom>
        </p:spPr>
        <p:txBody>
          <a:bodyPr vert="horz" lIns="60960" tIns="30480" rIns="60960" bIns="30480" rtlCol="0" anchor="ctr">
            <a:noAutofit/>
          </a:bodyPr>
          <a:lstStyle>
            <a:lvl1pPr algn="ctr" defTabSz="914400" rtl="0" eaLnBrk="1" latinLnBrk="0" hangingPunct="1">
              <a:spcBef>
                <a:spcPct val="0"/>
              </a:spcBef>
              <a:buNone/>
              <a:defRPr sz="5400" b="1" kern="1200">
                <a:solidFill>
                  <a:schemeClr val="bg1"/>
                </a:solidFill>
                <a:latin typeface="+mj-lt"/>
                <a:ea typeface="+mj-ea"/>
                <a:cs typeface="+mj-cs"/>
              </a:defRPr>
            </a:lvl1pPr>
          </a:lstStyle>
          <a:p>
            <a:endParaRPr lang="nl-NL" sz="2400" i="1" dirty="0">
              <a:solidFill>
                <a:schemeClr val="tx1"/>
              </a:solidFill>
              <a:latin typeface="+mn-lt"/>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234F54-5BE2-317C-51B9-4BF11716D9D8}"/>
              </a:ext>
            </a:extLst>
          </p:cNvPr>
          <p:cNvSpPr>
            <a:spLocks noGrp="1"/>
          </p:cNvSpPr>
          <p:nvPr>
            <p:ph type="title"/>
          </p:nvPr>
        </p:nvSpPr>
        <p:spPr/>
        <p:txBody>
          <a:bodyPr/>
          <a:lstStyle/>
          <a:p>
            <a:r>
              <a:rPr lang="nl-NL" dirty="0"/>
              <a:t>Opdracht 6</a:t>
            </a:r>
          </a:p>
        </p:txBody>
      </p:sp>
      <p:sp>
        <p:nvSpPr>
          <p:cNvPr id="3" name="Tijdelijke aanduiding voor inhoud 2">
            <a:extLst>
              <a:ext uri="{FF2B5EF4-FFF2-40B4-BE49-F238E27FC236}">
                <a16:creationId xmlns:a16="http://schemas.microsoft.com/office/drawing/2014/main" id="{DF252364-BA22-4523-B1C2-C9917FC075F1}"/>
              </a:ext>
            </a:extLst>
          </p:cNvPr>
          <p:cNvSpPr>
            <a:spLocks noGrp="1"/>
          </p:cNvSpPr>
          <p:nvPr>
            <p:ph sz="quarter" idx="10"/>
          </p:nvPr>
        </p:nvSpPr>
        <p:spPr/>
        <p:txBody>
          <a:bodyPr/>
          <a:lstStyle/>
          <a:p>
            <a:pPr marL="0" indent="0">
              <a:buNone/>
            </a:pPr>
            <a:r>
              <a:rPr lang="nl-NL" b="1" dirty="0">
                <a:solidFill>
                  <a:schemeClr val="accent2">
                    <a:lumMod val="50000"/>
                  </a:schemeClr>
                </a:solidFill>
                <a:latin typeface="Calibri" panose="020F0502020204030204" pitchFamily="34" charset="0"/>
                <a:cs typeface="Calibri" panose="020F0502020204030204" pitchFamily="34" charset="0"/>
              </a:rPr>
              <a:t>Sterke – zwakke kanten</a:t>
            </a:r>
          </a:p>
          <a:p>
            <a:pPr marL="0" indent="0">
              <a:buNone/>
            </a:pPr>
            <a:r>
              <a:rPr lang="nl-NL" sz="2600" dirty="0">
                <a:solidFill>
                  <a:schemeClr val="accent2">
                    <a:lumMod val="50000"/>
                  </a:schemeClr>
                </a:solidFill>
                <a:latin typeface="Calibri" panose="020F0502020204030204" pitchFamily="34" charset="0"/>
                <a:cs typeface="Calibri" panose="020F0502020204030204" pitchFamily="34" charset="0"/>
              </a:rPr>
              <a:t>Schrijf op en bespreek met je buur:</a:t>
            </a:r>
          </a:p>
          <a:p>
            <a:pPr>
              <a:buFont typeface="Wingdings" panose="05000000000000000000" pitchFamily="2" charset="2"/>
              <a:buChar char="§"/>
            </a:pPr>
            <a:r>
              <a:rPr lang="nl-NL" sz="2600" dirty="0">
                <a:solidFill>
                  <a:schemeClr val="accent2">
                    <a:lumMod val="50000"/>
                  </a:schemeClr>
                </a:solidFill>
                <a:latin typeface="Calibri" panose="020F0502020204030204" pitchFamily="34" charset="0"/>
                <a:cs typeface="Calibri" panose="020F0502020204030204" pitchFamily="34" charset="0"/>
              </a:rPr>
              <a:t>Waar ben je goed in?</a:t>
            </a:r>
          </a:p>
          <a:p>
            <a:pPr>
              <a:buFont typeface="Wingdings" panose="05000000000000000000" pitchFamily="2" charset="2"/>
              <a:buChar char="§"/>
            </a:pPr>
            <a:r>
              <a:rPr lang="nl-NL" sz="2600" dirty="0">
                <a:solidFill>
                  <a:schemeClr val="accent2">
                    <a:lumMod val="50000"/>
                  </a:schemeClr>
                </a:solidFill>
                <a:latin typeface="Calibri" panose="020F0502020204030204" pitchFamily="34" charset="0"/>
                <a:cs typeface="Calibri" panose="020F0502020204030204" pitchFamily="34" charset="0"/>
              </a:rPr>
              <a:t>Waar ben je minder goed in?</a:t>
            </a:r>
          </a:p>
          <a:p>
            <a:pPr>
              <a:buFont typeface="Wingdings" panose="05000000000000000000" pitchFamily="2" charset="2"/>
              <a:buChar char="§"/>
            </a:pPr>
            <a:r>
              <a:rPr lang="nl-NL" sz="2600" dirty="0">
                <a:solidFill>
                  <a:schemeClr val="accent2">
                    <a:lumMod val="50000"/>
                  </a:schemeClr>
                </a:solidFill>
                <a:latin typeface="Calibri" panose="020F0502020204030204" pitchFamily="34" charset="0"/>
                <a:cs typeface="Calibri" panose="020F0502020204030204" pitchFamily="34" charset="0"/>
              </a:rPr>
              <a:t>Vraag aan je buur wat je sterke en minder sterke kanten zijn</a:t>
            </a:r>
          </a:p>
          <a:p>
            <a:pPr>
              <a:buFont typeface="Wingdings" panose="05000000000000000000" pitchFamily="2" charset="2"/>
              <a:buChar char="§"/>
            </a:pPr>
            <a:r>
              <a:rPr lang="nl-NL" sz="2600" dirty="0">
                <a:solidFill>
                  <a:schemeClr val="accent2">
                    <a:lumMod val="50000"/>
                  </a:schemeClr>
                </a:solidFill>
                <a:latin typeface="Calibri" panose="020F0502020204030204" pitchFamily="34" charset="0"/>
                <a:cs typeface="Calibri" panose="020F0502020204030204" pitchFamily="34" charset="0"/>
              </a:rPr>
              <a:t>Bespreek dit met elkaar.</a:t>
            </a:r>
          </a:p>
          <a:p>
            <a:pPr>
              <a:buFont typeface="Wingdings" panose="05000000000000000000" pitchFamily="2" charset="2"/>
              <a:buChar char="§"/>
            </a:pPr>
            <a:r>
              <a:rPr lang="nl-NL" sz="2600" dirty="0">
                <a:solidFill>
                  <a:schemeClr val="accent2">
                    <a:lumMod val="50000"/>
                  </a:schemeClr>
                </a:solidFill>
                <a:latin typeface="Calibri" panose="020F0502020204030204" pitchFamily="34" charset="0"/>
                <a:cs typeface="Calibri" panose="020F0502020204030204" pitchFamily="34" charset="0"/>
              </a:rPr>
              <a:t>Wat valt op?</a:t>
            </a:r>
          </a:p>
          <a:p>
            <a:pPr>
              <a:buFont typeface="Wingdings" panose="05000000000000000000" pitchFamily="2" charset="2"/>
              <a:buChar char="§"/>
            </a:pPr>
            <a:endParaRPr lang="nl-NL" sz="2600" dirty="0">
              <a:solidFill>
                <a:schemeClr val="accent2">
                  <a:lumMod val="50000"/>
                </a:schemeClr>
              </a:solidFill>
              <a:latin typeface="Calibri" panose="020F0502020204030204" pitchFamily="34" charset="0"/>
              <a:cs typeface="Calibri" panose="020F0502020204030204" pitchFamily="34" charset="0"/>
            </a:endParaRPr>
          </a:p>
          <a:p>
            <a:pPr>
              <a:buFont typeface="Wingdings" panose="05000000000000000000" pitchFamily="2" charset="2"/>
              <a:buChar char="§"/>
            </a:pPr>
            <a:endParaRPr lang="nl-NL" sz="2600" dirty="0">
              <a:solidFill>
                <a:schemeClr val="accent2">
                  <a:lumMod val="50000"/>
                </a:schemeClr>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193718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E924A0A-7DEB-7A2B-3D73-EAAE9B7E3A74}"/>
              </a:ext>
            </a:extLst>
          </p:cNvPr>
          <p:cNvSpPr>
            <a:spLocks noGrp="1"/>
          </p:cNvSpPr>
          <p:nvPr>
            <p:ph type="title"/>
          </p:nvPr>
        </p:nvSpPr>
        <p:spPr/>
        <p:txBody>
          <a:bodyPr/>
          <a:lstStyle/>
          <a:p>
            <a:r>
              <a:rPr lang="nl-NL" dirty="0"/>
              <a:t>Opdracht 7</a:t>
            </a:r>
          </a:p>
        </p:txBody>
      </p:sp>
      <p:sp>
        <p:nvSpPr>
          <p:cNvPr id="3" name="Tijdelijke aanduiding voor inhoud 2">
            <a:extLst>
              <a:ext uri="{FF2B5EF4-FFF2-40B4-BE49-F238E27FC236}">
                <a16:creationId xmlns:a16="http://schemas.microsoft.com/office/drawing/2014/main" id="{D235EB37-3FD8-2634-A160-49873798B6AD}"/>
              </a:ext>
            </a:extLst>
          </p:cNvPr>
          <p:cNvSpPr>
            <a:spLocks noGrp="1"/>
          </p:cNvSpPr>
          <p:nvPr>
            <p:ph sz="quarter" idx="10"/>
          </p:nvPr>
        </p:nvSpPr>
        <p:spPr/>
        <p:txBody>
          <a:bodyPr/>
          <a:lstStyle/>
          <a:p>
            <a:pPr marL="0" indent="0">
              <a:buNone/>
            </a:pPr>
            <a:r>
              <a:rPr lang="nl-NL" b="1" dirty="0">
                <a:solidFill>
                  <a:schemeClr val="accent2">
                    <a:lumMod val="50000"/>
                  </a:schemeClr>
                </a:solidFill>
                <a:latin typeface="Calibri" panose="020F0502020204030204" pitchFamily="34" charset="0"/>
                <a:cs typeface="Calibri" panose="020F0502020204030204" pitchFamily="34" charset="0"/>
              </a:rPr>
              <a:t>Wanneer is jouw dag geslaagd</a:t>
            </a:r>
          </a:p>
          <a:p>
            <a:pPr marL="0" indent="0">
              <a:buNone/>
            </a:pPr>
            <a:r>
              <a:rPr lang="nl-NL" sz="2600" dirty="0">
                <a:solidFill>
                  <a:schemeClr val="accent2">
                    <a:lumMod val="50000"/>
                  </a:schemeClr>
                </a:solidFill>
                <a:latin typeface="Calibri" panose="020F0502020204030204" pitchFamily="34" charset="0"/>
                <a:cs typeface="Calibri" panose="020F0502020204030204" pitchFamily="34" charset="0"/>
              </a:rPr>
              <a:t>Schrijf op wat nodig is om tevreden te zijn over: </a:t>
            </a:r>
          </a:p>
          <a:p>
            <a:pPr>
              <a:buFont typeface="Wingdings" panose="05000000000000000000" pitchFamily="2" charset="2"/>
              <a:buChar char="§"/>
            </a:pPr>
            <a:r>
              <a:rPr lang="nl-NL" sz="2600" dirty="0">
                <a:solidFill>
                  <a:schemeClr val="accent2">
                    <a:lumMod val="50000"/>
                  </a:schemeClr>
                </a:solidFill>
                <a:latin typeface="Calibri" panose="020F0502020204030204" pitchFamily="34" charset="0"/>
                <a:cs typeface="Calibri" panose="020F0502020204030204" pitchFamily="34" charset="0"/>
              </a:rPr>
              <a:t>Een werkdag</a:t>
            </a:r>
          </a:p>
          <a:p>
            <a:pPr>
              <a:buFont typeface="Wingdings" panose="05000000000000000000" pitchFamily="2" charset="2"/>
              <a:buChar char="§"/>
            </a:pPr>
            <a:r>
              <a:rPr lang="nl-NL" sz="2600" dirty="0">
                <a:solidFill>
                  <a:schemeClr val="accent2">
                    <a:lumMod val="50000"/>
                  </a:schemeClr>
                </a:solidFill>
                <a:latin typeface="Calibri" panose="020F0502020204030204" pitchFamily="34" charset="0"/>
                <a:cs typeface="Calibri" panose="020F0502020204030204" pitchFamily="34" charset="0"/>
              </a:rPr>
              <a:t>Een vrije dag</a:t>
            </a:r>
          </a:p>
          <a:p>
            <a:endParaRPr lang="nl-NL" sz="2600" dirty="0">
              <a:solidFill>
                <a:schemeClr val="accent2">
                  <a:lumMod val="50000"/>
                </a:schemeClr>
              </a:solidFill>
              <a:latin typeface="Calibri" panose="020F0502020204030204" pitchFamily="34" charset="0"/>
              <a:cs typeface="Calibri" panose="020F0502020204030204" pitchFamily="34" charset="0"/>
            </a:endParaRPr>
          </a:p>
          <a:p>
            <a:pPr marL="0" indent="0">
              <a:buNone/>
            </a:pPr>
            <a:r>
              <a:rPr lang="nl-NL" sz="2600" dirty="0">
                <a:solidFill>
                  <a:schemeClr val="accent2">
                    <a:lumMod val="50000"/>
                  </a:schemeClr>
                </a:solidFill>
                <a:latin typeface="Calibri" panose="020F0502020204030204" pitchFamily="34" charset="0"/>
                <a:cs typeface="Calibri" panose="020F0502020204030204" pitchFamily="34" charset="0"/>
              </a:rPr>
              <a:t>Bespreek dit met je buur:</a:t>
            </a:r>
          </a:p>
          <a:p>
            <a:pPr>
              <a:buFont typeface="Wingdings" panose="05000000000000000000" pitchFamily="2" charset="2"/>
              <a:buChar char="§"/>
            </a:pPr>
            <a:r>
              <a:rPr lang="nl-NL" sz="2600" dirty="0">
                <a:solidFill>
                  <a:schemeClr val="accent2">
                    <a:lumMod val="50000"/>
                  </a:schemeClr>
                </a:solidFill>
                <a:latin typeface="Calibri" panose="020F0502020204030204" pitchFamily="34" charset="0"/>
                <a:cs typeface="Calibri" panose="020F0502020204030204" pitchFamily="34" charset="0"/>
              </a:rPr>
              <a:t>Wat zijn de verschillen?</a:t>
            </a:r>
          </a:p>
          <a:p>
            <a:pPr>
              <a:buFont typeface="Wingdings" panose="05000000000000000000" pitchFamily="2" charset="2"/>
              <a:buChar char="§"/>
            </a:pPr>
            <a:r>
              <a:rPr lang="nl-NL" sz="2600" dirty="0">
                <a:solidFill>
                  <a:schemeClr val="accent2">
                    <a:lumMod val="50000"/>
                  </a:schemeClr>
                </a:solidFill>
                <a:latin typeface="Calibri" panose="020F0502020204030204" pitchFamily="34" charset="0"/>
                <a:cs typeface="Calibri" panose="020F0502020204030204" pitchFamily="34" charset="0"/>
              </a:rPr>
              <a:t>Wat zijn de overeenkomsten</a:t>
            </a:r>
            <a:r>
              <a:rPr lang="nl-NL" dirty="0"/>
              <a:t>?</a:t>
            </a:r>
          </a:p>
        </p:txBody>
      </p:sp>
    </p:spTree>
    <p:extLst>
      <p:ext uri="{BB962C8B-B14F-4D97-AF65-F5344CB8AC3E}">
        <p14:creationId xmlns:p14="http://schemas.microsoft.com/office/powerpoint/2010/main" val="28370890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427D19C9-F951-A7FB-C54A-22B316724FA8}"/>
              </a:ext>
            </a:extLst>
          </p:cNvPr>
          <p:cNvSpPr>
            <a:spLocks noGrp="1"/>
          </p:cNvSpPr>
          <p:nvPr>
            <p:ph type="title"/>
          </p:nvPr>
        </p:nvSpPr>
        <p:spPr>
          <a:xfrm>
            <a:off x="535432" y="468670"/>
            <a:ext cx="7975600" cy="762000"/>
          </a:xfrm>
        </p:spPr>
        <p:txBody>
          <a:bodyPr/>
          <a:lstStyle/>
          <a:p>
            <a:r>
              <a:rPr lang="nl-NL" dirty="0"/>
              <a:t>Opdracht 1</a:t>
            </a:r>
          </a:p>
        </p:txBody>
      </p:sp>
      <p:sp>
        <p:nvSpPr>
          <p:cNvPr id="2" name="Rechthoek: afgeronde hoeken 1">
            <a:extLst>
              <a:ext uri="{FF2B5EF4-FFF2-40B4-BE49-F238E27FC236}">
                <a16:creationId xmlns:a16="http://schemas.microsoft.com/office/drawing/2014/main" id="{237E918F-F84B-389B-0142-C5C29418DDEE}"/>
              </a:ext>
            </a:extLst>
          </p:cNvPr>
          <p:cNvSpPr/>
          <p:nvPr/>
        </p:nvSpPr>
        <p:spPr>
          <a:xfrm>
            <a:off x="3048000" y="1630367"/>
            <a:ext cx="6096000" cy="1598784"/>
          </a:xfrm>
          <a:prstGeom prst="roundRect">
            <a:avLst>
              <a:gd name="adj" fmla="val 10000"/>
            </a:avLst>
          </a:prstGeom>
        </p:spPr>
        <p:style>
          <a:lnRef idx="0">
            <a:schemeClr val="dk1">
              <a:hueOff val="0"/>
              <a:satOff val="0"/>
              <a:lumOff val="0"/>
              <a:alphaOff val="0"/>
            </a:schemeClr>
          </a:lnRef>
          <a:fillRef idx="1">
            <a:schemeClr val="bg1">
              <a:lumMod val="95000"/>
              <a:hueOff val="0"/>
              <a:satOff val="0"/>
              <a:lumOff val="0"/>
              <a:alphaOff val="0"/>
            </a:schemeClr>
          </a:fillRef>
          <a:effectRef idx="0">
            <a:schemeClr val="bg1">
              <a:lumMod val="95000"/>
              <a:hueOff val="0"/>
              <a:satOff val="0"/>
              <a:lumOff val="0"/>
              <a:alphaOff val="0"/>
            </a:schemeClr>
          </a:effectRef>
          <a:fontRef idx="minor">
            <a:schemeClr val="dk1">
              <a:hueOff val="0"/>
              <a:satOff val="0"/>
              <a:lumOff val="0"/>
              <a:alphaOff val="0"/>
            </a:schemeClr>
          </a:fontRef>
        </p:style>
        <p:txBody>
          <a:bodyPr/>
          <a:lstStyle/>
          <a:p>
            <a:pPr lvl="0"/>
            <a:r>
              <a:rPr lang="nl-NL"/>
              <a:t>Schrijf op;</a:t>
            </a:r>
            <a:endParaRPr lang="en-US"/>
          </a:p>
          <a:p>
            <a:pPr lvl="0"/>
            <a:r>
              <a:rPr lang="nl-NL"/>
              <a:t>Waar denk je aan bij  persoonlijk leiderschap? </a:t>
            </a:r>
            <a:endParaRPr lang="en-US" dirty="0"/>
          </a:p>
        </p:txBody>
      </p:sp>
      <p:sp>
        <p:nvSpPr>
          <p:cNvPr id="4" name="Rechthoek: afgeronde hoeken 3">
            <a:extLst>
              <a:ext uri="{FF2B5EF4-FFF2-40B4-BE49-F238E27FC236}">
                <a16:creationId xmlns:a16="http://schemas.microsoft.com/office/drawing/2014/main" id="{FB5AFC35-3305-B857-146B-8AC179F0C976}"/>
              </a:ext>
            </a:extLst>
          </p:cNvPr>
          <p:cNvSpPr/>
          <p:nvPr/>
        </p:nvSpPr>
        <p:spPr>
          <a:xfrm>
            <a:off x="3048000" y="3628848"/>
            <a:ext cx="6096000" cy="1598784"/>
          </a:xfrm>
          <a:prstGeom prst="roundRect">
            <a:avLst>
              <a:gd name="adj" fmla="val 10000"/>
            </a:avLst>
          </a:prstGeom>
        </p:spPr>
        <p:style>
          <a:lnRef idx="0">
            <a:schemeClr val="dk1">
              <a:hueOff val="0"/>
              <a:satOff val="0"/>
              <a:lumOff val="0"/>
              <a:alphaOff val="0"/>
            </a:schemeClr>
          </a:lnRef>
          <a:fillRef idx="1">
            <a:schemeClr val="bg1">
              <a:lumMod val="95000"/>
              <a:hueOff val="0"/>
              <a:satOff val="0"/>
              <a:lumOff val="0"/>
              <a:alphaOff val="0"/>
            </a:schemeClr>
          </a:fillRef>
          <a:effectRef idx="0">
            <a:schemeClr val="bg1">
              <a:lumMod val="95000"/>
              <a:hueOff val="0"/>
              <a:satOff val="0"/>
              <a:lumOff val="0"/>
              <a:alphaOff val="0"/>
            </a:schemeClr>
          </a:effectRef>
          <a:fontRef idx="minor">
            <a:schemeClr val="dk1">
              <a:hueOff val="0"/>
              <a:satOff val="0"/>
              <a:lumOff val="0"/>
              <a:alphaOff val="0"/>
            </a:schemeClr>
          </a:fontRef>
        </p:style>
        <p:txBody>
          <a:bodyPr/>
          <a:lstStyle/>
          <a:p>
            <a:endParaRPr lang="nl-NL"/>
          </a:p>
        </p:txBody>
      </p:sp>
      <p:sp>
        <p:nvSpPr>
          <p:cNvPr id="13" name="Rechthoek 12" descr="Potlood">
            <a:extLst>
              <a:ext uri="{FF2B5EF4-FFF2-40B4-BE49-F238E27FC236}">
                <a16:creationId xmlns:a16="http://schemas.microsoft.com/office/drawing/2014/main" id="{74C361AA-9EBC-BB4F-68F8-911030C81179}"/>
              </a:ext>
            </a:extLst>
          </p:cNvPr>
          <p:cNvSpPr/>
          <p:nvPr/>
        </p:nvSpPr>
        <p:spPr>
          <a:xfrm>
            <a:off x="3289816" y="1990094"/>
            <a:ext cx="879331" cy="879331"/>
          </a:xfrm>
          <a:prstGeom prst="rect">
            <a:avLst/>
          </a:prstGeom>
          <a: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txBody>
          <a:bodyPr/>
          <a:lstStyle/>
          <a:p>
            <a:endParaRPr lang="nl-NL"/>
          </a:p>
        </p:txBody>
      </p:sp>
      <p:grpSp>
        <p:nvGrpSpPr>
          <p:cNvPr id="14" name="Groep 13">
            <a:extLst>
              <a:ext uri="{FF2B5EF4-FFF2-40B4-BE49-F238E27FC236}">
                <a16:creationId xmlns:a16="http://schemas.microsoft.com/office/drawing/2014/main" id="{8CF9E6D1-4FEB-E174-FD55-FF9A9FBDF4B9}"/>
              </a:ext>
            </a:extLst>
          </p:cNvPr>
          <p:cNvGrpSpPr/>
          <p:nvPr/>
        </p:nvGrpSpPr>
        <p:grpSpPr>
          <a:xfrm>
            <a:off x="4652779" y="1630367"/>
            <a:ext cx="4249404" cy="1598784"/>
            <a:chOff x="1846595" y="866007"/>
            <a:chExt cx="4249404" cy="1598784"/>
          </a:xfrm>
        </p:grpSpPr>
        <p:sp>
          <p:nvSpPr>
            <p:cNvPr id="19" name="Rechthoek 18">
              <a:extLst>
                <a:ext uri="{FF2B5EF4-FFF2-40B4-BE49-F238E27FC236}">
                  <a16:creationId xmlns:a16="http://schemas.microsoft.com/office/drawing/2014/main" id="{40DFF828-3152-5F2F-C7EF-67329013D700}"/>
                </a:ext>
              </a:extLst>
            </p:cNvPr>
            <p:cNvSpPr/>
            <p:nvPr/>
          </p:nvSpPr>
          <p:spPr>
            <a:xfrm>
              <a:off x="1846595" y="866007"/>
              <a:ext cx="4249404" cy="1598784"/>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a:lstStyle/>
            <a:p>
              <a:endParaRPr lang="nl-NL"/>
            </a:p>
          </p:txBody>
        </p:sp>
        <p:sp>
          <p:nvSpPr>
            <p:cNvPr id="20" name="Tekstvak 19">
              <a:extLst>
                <a:ext uri="{FF2B5EF4-FFF2-40B4-BE49-F238E27FC236}">
                  <a16:creationId xmlns:a16="http://schemas.microsoft.com/office/drawing/2014/main" id="{A4143266-0DA0-5C7F-F5B4-CD52C7A8229F}"/>
                </a:ext>
              </a:extLst>
            </p:cNvPr>
            <p:cNvSpPr txBox="1"/>
            <p:nvPr/>
          </p:nvSpPr>
          <p:spPr>
            <a:xfrm>
              <a:off x="1846595" y="866007"/>
              <a:ext cx="4249404" cy="1598784"/>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169205" tIns="169205" rIns="169205" bIns="169205" numCol="1" spcCol="1270" anchor="ctr" anchorCtr="0">
              <a:noAutofit/>
            </a:bodyPr>
            <a:lstStyle/>
            <a:p>
              <a:pPr marL="0" lvl="0" indent="0" algn="l" defTabSz="1111250">
                <a:lnSpc>
                  <a:spcPct val="90000"/>
                </a:lnSpc>
                <a:spcBef>
                  <a:spcPct val="0"/>
                </a:spcBef>
                <a:spcAft>
                  <a:spcPct val="35000"/>
                </a:spcAft>
                <a:buNone/>
              </a:pPr>
              <a:r>
                <a:rPr lang="nl-NL" sz="2500" kern="1200" dirty="0"/>
                <a:t>Schrijf op:</a:t>
              </a:r>
              <a:endParaRPr lang="en-US" sz="2500" kern="1200" dirty="0"/>
            </a:p>
          </p:txBody>
        </p:sp>
      </p:grpSp>
      <p:sp>
        <p:nvSpPr>
          <p:cNvPr id="15" name="Rechthoek 14" descr="Spreker">
            <a:extLst>
              <a:ext uri="{FF2B5EF4-FFF2-40B4-BE49-F238E27FC236}">
                <a16:creationId xmlns:a16="http://schemas.microsoft.com/office/drawing/2014/main" id="{1863713E-A5C2-DFFD-95E0-C3C68562A81E}"/>
              </a:ext>
            </a:extLst>
          </p:cNvPr>
          <p:cNvSpPr/>
          <p:nvPr/>
        </p:nvSpPr>
        <p:spPr>
          <a:xfrm>
            <a:off x="3289816" y="3988574"/>
            <a:ext cx="879331" cy="879331"/>
          </a:xfrm>
          <a:prstGeom prst="rect">
            <a:avLst/>
          </a:prstGeom>
          <a: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p:spPr>
        <p:style>
          <a:lnRef idx="2">
            <a:scrgbClr r="0" g="0" b="0"/>
          </a:lnRef>
          <a:fillRef idx="1">
            <a:scrgbClr r="0" g="0" b="0"/>
          </a:fillRef>
          <a:effectRef idx="0">
            <a:schemeClr val="accent3">
              <a:hueOff val="0"/>
              <a:satOff val="0"/>
              <a:lumOff val="0"/>
              <a:alphaOff val="0"/>
            </a:schemeClr>
          </a:effectRef>
          <a:fontRef idx="minor">
            <a:schemeClr val="lt1"/>
          </a:fontRef>
        </p:style>
        <p:txBody>
          <a:bodyPr/>
          <a:lstStyle/>
          <a:p>
            <a:endParaRPr lang="nl-NL"/>
          </a:p>
        </p:txBody>
      </p:sp>
      <p:grpSp>
        <p:nvGrpSpPr>
          <p:cNvPr id="16" name="Groep 15">
            <a:extLst>
              <a:ext uri="{FF2B5EF4-FFF2-40B4-BE49-F238E27FC236}">
                <a16:creationId xmlns:a16="http://schemas.microsoft.com/office/drawing/2014/main" id="{3F207C05-792C-73E7-AFCD-F5099FFF80D5}"/>
              </a:ext>
            </a:extLst>
          </p:cNvPr>
          <p:cNvGrpSpPr/>
          <p:nvPr/>
        </p:nvGrpSpPr>
        <p:grpSpPr>
          <a:xfrm>
            <a:off x="4652779" y="3628848"/>
            <a:ext cx="4249404" cy="1598784"/>
            <a:chOff x="1846595" y="2864488"/>
            <a:chExt cx="4249404" cy="1598784"/>
          </a:xfrm>
        </p:grpSpPr>
        <p:sp>
          <p:nvSpPr>
            <p:cNvPr id="17" name="Rechthoek 16">
              <a:extLst>
                <a:ext uri="{FF2B5EF4-FFF2-40B4-BE49-F238E27FC236}">
                  <a16:creationId xmlns:a16="http://schemas.microsoft.com/office/drawing/2014/main" id="{E7B71688-1740-DA0F-73F2-316415C5F786}"/>
                </a:ext>
              </a:extLst>
            </p:cNvPr>
            <p:cNvSpPr/>
            <p:nvPr/>
          </p:nvSpPr>
          <p:spPr>
            <a:xfrm>
              <a:off x="1846595" y="2864488"/>
              <a:ext cx="4249404" cy="1598784"/>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a:lstStyle/>
            <a:p>
              <a:endParaRPr lang="nl-NL"/>
            </a:p>
          </p:txBody>
        </p:sp>
        <p:sp>
          <p:nvSpPr>
            <p:cNvPr id="18" name="Tekstvak 17">
              <a:extLst>
                <a:ext uri="{FF2B5EF4-FFF2-40B4-BE49-F238E27FC236}">
                  <a16:creationId xmlns:a16="http://schemas.microsoft.com/office/drawing/2014/main" id="{7C44B6E2-E7C3-72B4-8009-45592BCF25EA}"/>
                </a:ext>
              </a:extLst>
            </p:cNvPr>
            <p:cNvSpPr txBox="1"/>
            <p:nvPr/>
          </p:nvSpPr>
          <p:spPr>
            <a:xfrm>
              <a:off x="1846595" y="2864488"/>
              <a:ext cx="4249404" cy="1598784"/>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169205" tIns="169205" rIns="169205" bIns="169205" numCol="1" spcCol="1270" anchor="ctr" anchorCtr="0">
              <a:noAutofit/>
            </a:bodyPr>
            <a:lstStyle/>
            <a:p>
              <a:pPr marL="0" lvl="0" indent="0" algn="l" defTabSz="1111250">
                <a:lnSpc>
                  <a:spcPct val="90000"/>
                </a:lnSpc>
                <a:spcBef>
                  <a:spcPct val="0"/>
                </a:spcBef>
                <a:spcAft>
                  <a:spcPct val="35000"/>
                </a:spcAft>
                <a:buNone/>
              </a:pPr>
              <a:r>
                <a:rPr lang="nl-NL" sz="2500" kern="1200" dirty="0"/>
                <a:t>Waar denk je aan bij  persoonlijk leiderschap? </a:t>
              </a:r>
              <a:endParaRPr lang="en-US" sz="2500" kern="1200" dirty="0"/>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BACC87A-E59D-DBEF-D16E-D2653BCE42A4}"/>
              </a:ext>
            </a:extLst>
          </p:cNvPr>
          <p:cNvSpPr>
            <a:spLocks noGrp="1"/>
          </p:cNvSpPr>
          <p:nvPr>
            <p:ph type="title"/>
          </p:nvPr>
        </p:nvSpPr>
        <p:spPr>
          <a:xfrm>
            <a:off x="2108200" y="475488"/>
            <a:ext cx="7975600" cy="762000"/>
          </a:xfrm>
        </p:spPr>
        <p:txBody>
          <a:bodyPr/>
          <a:lstStyle/>
          <a:p>
            <a:r>
              <a:rPr lang="nl-NL" dirty="0"/>
              <a:t>Persoonlijk leiderschap</a:t>
            </a:r>
          </a:p>
        </p:txBody>
      </p:sp>
      <p:sp>
        <p:nvSpPr>
          <p:cNvPr id="11" name="Tijdelijke aanduiding voor inhoud 2">
            <a:extLst>
              <a:ext uri="{FF2B5EF4-FFF2-40B4-BE49-F238E27FC236}">
                <a16:creationId xmlns:a16="http://schemas.microsoft.com/office/drawing/2014/main" id="{626F8E96-5965-992B-0D98-F8173FBC85C4}"/>
              </a:ext>
            </a:extLst>
          </p:cNvPr>
          <p:cNvSpPr txBox="1">
            <a:spLocks/>
          </p:cNvSpPr>
          <p:nvPr/>
        </p:nvSpPr>
        <p:spPr>
          <a:xfrm>
            <a:off x="1337218" y="1694688"/>
            <a:ext cx="9517564" cy="4267200"/>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nl-NL" sz="4400" kern="0" dirty="0">
                <a:latin typeface="Calibri" panose="020F0502020204030204" pitchFamily="34" charset="0"/>
                <a:ea typeface="Times New Roman" panose="02020603050405020304" pitchFamily="18" charset="0"/>
                <a:cs typeface="Calibri" panose="020F0502020204030204" pitchFamily="34" charset="0"/>
              </a:rPr>
              <a:t>Is richting geven aan je eigen leven, door je eigen kwaliteiten en talenten te benutten. Met bewuste en overwogen keuzes, geef je richting in je eigen leven kun jij anderen ook beter begeleiden.</a:t>
            </a:r>
            <a:endParaRPr lang="nl-NL" sz="4400" kern="100" dirty="0">
              <a:latin typeface="Calibri" panose="020F0502020204030204" pitchFamily="34" charset="0"/>
              <a:ea typeface="Calibri" panose="020F0502020204030204" pitchFamily="34" charset="0"/>
              <a:cs typeface="Calibri" panose="020F0502020204030204" pitchFamily="34" charset="0"/>
            </a:endParaRPr>
          </a:p>
          <a:p>
            <a:endParaRPr lang="nl-NL" dirty="0"/>
          </a:p>
        </p:txBody>
      </p:sp>
    </p:spTree>
    <p:extLst>
      <p:ext uri="{BB962C8B-B14F-4D97-AF65-F5344CB8AC3E}">
        <p14:creationId xmlns:p14="http://schemas.microsoft.com/office/powerpoint/2010/main" val="13278282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1A1637B-6A3F-CE75-2825-28BBE3271569}"/>
              </a:ext>
            </a:extLst>
          </p:cNvPr>
          <p:cNvSpPr>
            <a:spLocks noGrp="1"/>
          </p:cNvSpPr>
          <p:nvPr>
            <p:ph type="title"/>
          </p:nvPr>
        </p:nvSpPr>
        <p:spPr>
          <a:xfrm>
            <a:off x="1066800" y="317500"/>
            <a:ext cx="6187440" cy="762000"/>
          </a:xfrm>
        </p:spPr>
        <p:txBody>
          <a:bodyPr>
            <a:normAutofit/>
          </a:bodyPr>
          <a:lstStyle/>
          <a:p>
            <a:r>
              <a:rPr lang="nl-NL" dirty="0"/>
              <a:t>Persoonlijk leiderschap</a:t>
            </a:r>
          </a:p>
        </p:txBody>
      </p:sp>
      <p:grpSp>
        <p:nvGrpSpPr>
          <p:cNvPr id="4" name="Groep 3">
            <a:extLst>
              <a:ext uri="{FF2B5EF4-FFF2-40B4-BE49-F238E27FC236}">
                <a16:creationId xmlns:a16="http://schemas.microsoft.com/office/drawing/2014/main" id="{D3CA1699-6956-FE68-C929-B6E1A575CC44}"/>
              </a:ext>
            </a:extLst>
          </p:cNvPr>
          <p:cNvGrpSpPr/>
          <p:nvPr/>
        </p:nvGrpSpPr>
        <p:grpSpPr>
          <a:xfrm>
            <a:off x="558800" y="1182625"/>
            <a:ext cx="11074400" cy="4779263"/>
            <a:chOff x="0" y="-221910"/>
            <a:chExt cx="6096000" cy="2021036"/>
          </a:xfrm>
        </p:grpSpPr>
        <p:sp>
          <p:nvSpPr>
            <p:cNvPr id="14" name="Rechthoek 13">
              <a:extLst>
                <a:ext uri="{FF2B5EF4-FFF2-40B4-BE49-F238E27FC236}">
                  <a16:creationId xmlns:a16="http://schemas.microsoft.com/office/drawing/2014/main" id="{8251BB56-B73D-29DA-967B-9549B15DE686}"/>
                </a:ext>
              </a:extLst>
            </p:cNvPr>
            <p:cNvSpPr/>
            <p:nvPr/>
          </p:nvSpPr>
          <p:spPr>
            <a:xfrm>
              <a:off x="0" y="0"/>
              <a:ext cx="6096000" cy="1332320"/>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a:lstStyle/>
            <a:p>
              <a:endParaRPr lang="nl-NL">
                <a:solidFill>
                  <a:schemeClr val="accent2">
                    <a:lumMod val="50000"/>
                  </a:schemeClr>
                </a:solidFill>
              </a:endParaRPr>
            </a:p>
          </p:txBody>
        </p:sp>
        <p:sp>
          <p:nvSpPr>
            <p:cNvPr id="15" name="Tekstvak 14">
              <a:extLst>
                <a:ext uri="{FF2B5EF4-FFF2-40B4-BE49-F238E27FC236}">
                  <a16:creationId xmlns:a16="http://schemas.microsoft.com/office/drawing/2014/main" id="{A4DC0A5A-21C5-45A3-D410-D13ABD085DFA}"/>
                </a:ext>
              </a:extLst>
            </p:cNvPr>
            <p:cNvSpPr txBox="1"/>
            <p:nvPr/>
          </p:nvSpPr>
          <p:spPr>
            <a:xfrm>
              <a:off x="0" y="-221910"/>
              <a:ext cx="6096000" cy="2021036"/>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76200" tIns="76200" rIns="76200" bIns="76200" numCol="1" spcCol="1270" anchor="t" anchorCtr="0">
              <a:noAutofit/>
            </a:bodyPr>
            <a:lstStyle/>
            <a:p>
              <a:pPr marL="342900" lvl="0" indent="-342900" algn="l" defTabSz="889000">
                <a:lnSpc>
                  <a:spcPct val="90000"/>
                </a:lnSpc>
                <a:spcBef>
                  <a:spcPct val="0"/>
                </a:spcBef>
                <a:spcAft>
                  <a:spcPct val="35000"/>
                </a:spcAft>
                <a:buFont typeface="Wingdings" panose="05000000000000000000" pitchFamily="2" charset="2"/>
                <a:buChar char="§"/>
              </a:pPr>
              <a:r>
                <a:rPr lang="nl-NL" sz="2400" kern="1200" dirty="0">
                  <a:solidFill>
                    <a:schemeClr val="accent2">
                      <a:lumMod val="50000"/>
                    </a:schemeClr>
                  </a:solidFill>
                  <a:latin typeface="Calibri" panose="020F0502020204030204" pitchFamily="34" charset="0"/>
                  <a:cs typeface="Calibri" panose="020F0502020204030204" pitchFamily="34" charset="0"/>
                </a:rPr>
                <a:t>Gaat over jezelf aansturen en doelen realiseren door je eigen kwaliteiten en talenten volledig te gebruiken. </a:t>
              </a:r>
            </a:p>
            <a:p>
              <a:pPr lvl="0" algn="l" defTabSz="889000">
                <a:lnSpc>
                  <a:spcPct val="90000"/>
                </a:lnSpc>
                <a:spcBef>
                  <a:spcPct val="0"/>
                </a:spcBef>
                <a:spcAft>
                  <a:spcPct val="35000"/>
                </a:spcAft>
              </a:pPr>
              <a:endParaRPr lang="nl-NL" sz="2400" kern="1200" dirty="0">
                <a:solidFill>
                  <a:schemeClr val="accent2">
                    <a:lumMod val="50000"/>
                  </a:schemeClr>
                </a:solidFill>
                <a:latin typeface="Calibri" panose="020F0502020204030204" pitchFamily="34" charset="0"/>
                <a:cs typeface="Calibri" panose="020F0502020204030204" pitchFamily="34" charset="0"/>
              </a:endParaRPr>
            </a:p>
            <a:p>
              <a:pPr marL="342900" indent="-342900" defTabSz="889000">
                <a:lnSpc>
                  <a:spcPct val="90000"/>
                </a:lnSpc>
                <a:spcBef>
                  <a:spcPct val="0"/>
                </a:spcBef>
                <a:spcAft>
                  <a:spcPct val="35000"/>
                </a:spcAft>
                <a:buFont typeface="Wingdings" panose="05000000000000000000" pitchFamily="2" charset="2"/>
                <a:buChar char="§"/>
              </a:pPr>
              <a:r>
                <a:rPr lang="nl-NL" sz="2400" kern="1200" dirty="0">
                  <a:solidFill>
                    <a:schemeClr val="accent2">
                      <a:lumMod val="50000"/>
                    </a:schemeClr>
                  </a:solidFill>
                  <a:latin typeface="Calibri" panose="020F0502020204030204" pitchFamily="34" charset="0"/>
                  <a:cs typeface="Calibri" panose="020F0502020204030204" pitchFamily="34" charset="0"/>
                </a:rPr>
                <a:t>Persoonlijk leiderschap ontwikkel jij door je persoonlijke drive, sterke punten en valkuilen te ontdekken. </a:t>
              </a:r>
            </a:p>
            <a:p>
              <a:pPr defTabSz="889000">
                <a:lnSpc>
                  <a:spcPct val="90000"/>
                </a:lnSpc>
                <a:spcBef>
                  <a:spcPct val="0"/>
                </a:spcBef>
                <a:spcAft>
                  <a:spcPct val="35000"/>
                </a:spcAft>
              </a:pPr>
              <a:endParaRPr lang="nl-NL" sz="2400" kern="1200" dirty="0">
                <a:solidFill>
                  <a:schemeClr val="accent2">
                    <a:lumMod val="50000"/>
                  </a:schemeClr>
                </a:solidFill>
                <a:latin typeface="Calibri" panose="020F0502020204030204" pitchFamily="34" charset="0"/>
                <a:cs typeface="Calibri" panose="020F0502020204030204" pitchFamily="34" charset="0"/>
              </a:endParaRPr>
            </a:p>
            <a:p>
              <a:pPr marL="342900" indent="-342900" defTabSz="889000">
                <a:lnSpc>
                  <a:spcPct val="90000"/>
                </a:lnSpc>
                <a:spcBef>
                  <a:spcPct val="0"/>
                </a:spcBef>
                <a:spcAft>
                  <a:spcPct val="35000"/>
                </a:spcAft>
                <a:buFont typeface="Wingdings" panose="05000000000000000000" pitchFamily="2" charset="2"/>
                <a:buChar char="§"/>
              </a:pPr>
              <a:r>
                <a:rPr lang="nl-NL" sz="2400" kern="1200" dirty="0">
                  <a:solidFill>
                    <a:schemeClr val="accent2">
                      <a:lumMod val="50000"/>
                    </a:schemeClr>
                  </a:solidFill>
                  <a:latin typeface="Calibri" panose="020F0502020204030204" pitchFamily="34" charset="0"/>
                  <a:cs typeface="Calibri" panose="020F0502020204030204" pitchFamily="34" charset="0"/>
                </a:rPr>
                <a:t>Maak bewust en overwogen keuzes en geef richting aan je eigen loopbaan en leven.</a:t>
              </a:r>
            </a:p>
            <a:p>
              <a:pPr marL="342900" indent="-342900" defTabSz="889000">
                <a:lnSpc>
                  <a:spcPct val="90000"/>
                </a:lnSpc>
                <a:spcBef>
                  <a:spcPct val="0"/>
                </a:spcBef>
                <a:spcAft>
                  <a:spcPct val="35000"/>
                </a:spcAft>
                <a:buFont typeface="Wingdings" panose="05000000000000000000" pitchFamily="2" charset="2"/>
                <a:buChar char="§"/>
              </a:pPr>
              <a:endParaRPr lang="nl-NL" sz="2400" kern="1200" dirty="0">
                <a:solidFill>
                  <a:schemeClr val="accent2">
                    <a:lumMod val="50000"/>
                  </a:schemeClr>
                </a:solidFill>
                <a:latin typeface="Calibri" panose="020F0502020204030204" pitchFamily="34" charset="0"/>
                <a:cs typeface="Calibri" panose="020F0502020204030204" pitchFamily="34" charset="0"/>
              </a:endParaRPr>
            </a:p>
            <a:p>
              <a:pPr marL="342900" indent="-342900" defTabSz="889000">
                <a:lnSpc>
                  <a:spcPct val="90000"/>
                </a:lnSpc>
                <a:spcBef>
                  <a:spcPct val="0"/>
                </a:spcBef>
                <a:spcAft>
                  <a:spcPct val="35000"/>
                </a:spcAft>
                <a:buFont typeface="Wingdings" panose="05000000000000000000" pitchFamily="2" charset="2"/>
                <a:buChar char="§"/>
              </a:pPr>
              <a:r>
                <a:rPr lang="nl-NL" sz="2400" kern="1200" dirty="0">
                  <a:solidFill>
                    <a:schemeClr val="accent2">
                      <a:lumMod val="50000"/>
                    </a:schemeClr>
                  </a:solidFill>
                  <a:latin typeface="Calibri" panose="020F0502020204030204" pitchFamily="34" charset="0"/>
                  <a:cs typeface="Calibri" panose="020F0502020204030204" pitchFamily="34" charset="0"/>
                </a:rPr>
                <a:t>Als jij vertrouwt op eigen kunnen, oprechtheid verantwoordelijkheid en </a:t>
              </a:r>
              <a:r>
                <a:rPr lang="nl-NL" sz="2400" kern="1200" dirty="0">
                  <a:solidFill>
                    <a:schemeClr val="accent2">
                      <a:lumMod val="50000"/>
                    </a:schemeClr>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samenwerking</a:t>
              </a:r>
              <a:r>
                <a:rPr lang="nl-NL" sz="2400" kern="1200" dirty="0">
                  <a:solidFill>
                    <a:schemeClr val="accent2">
                      <a:lumMod val="50000"/>
                    </a:schemeClr>
                  </a:solidFill>
                  <a:latin typeface="Calibri" panose="020F0502020204030204" pitchFamily="34" charset="0"/>
                  <a:cs typeface="Calibri" panose="020F0502020204030204" pitchFamily="34" charset="0"/>
                </a:rPr>
                <a:t>, dan ben jij in staat om richting te geven aan je eigen handelen en dat van anderen. </a:t>
              </a:r>
              <a:endParaRPr lang="en-US" sz="2400" kern="1200" dirty="0">
                <a:solidFill>
                  <a:schemeClr val="accent2">
                    <a:lumMod val="50000"/>
                  </a:schemeClr>
                </a:solidFill>
                <a:latin typeface="Calibri" panose="020F0502020204030204" pitchFamily="34" charset="0"/>
                <a:cs typeface="Calibri" panose="020F0502020204030204" pitchFamily="34" charset="0"/>
              </a:endParaRPr>
            </a:p>
            <a:p>
              <a:pPr marL="342900" indent="-342900" defTabSz="889000">
                <a:lnSpc>
                  <a:spcPct val="90000"/>
                </a:lnSpc>
                <a:spcBef>
                  <a:spcPct val="0"/>
                </a:spcBef>
                <a:spcAft>
                  <a:spcPct val="35000"/>
                </a:spcAft>
                <a:buFont typeface="Wingdings" panose="05000000000000000000" pitchFamily="2" charset="2"/>
                <a:buChar char="§"/>
              </a:pPr>
              <a:endParaRPr lang="en-US" sz="2000" kern="1200" dirty="0">
                <a:solidFill>
                  <a:schemeClr val="accent2">
                    <a:lumMod val="50000"/>
                  </a:schemeClr>
                </a:solidFill>
              </a:endParaRPr>
            </a:p>
            <a:p>
              <a:pPr marL="342900" lvl="0" indent="-342900" algn="l" defTabSz="889000">
                <a:lnSpc>
                  <a:spcPct val="90000"/>
                </a:lnSpc>
                <a:spcBef>
                  <a:spcPct val="0"/>
                </a:spcBef>
                <a:spcAft>
                  <a:spcPct val="35000"/>
                </a:spcAft>
                <a:buFont typeface="Wingdings" panose="05000000000000000000" pitchFamily="2" charset="2"/>
                <a:buChar char="§"/>
              </a:pPr>
              <a:endParaRPr lang="en-US" sz="2000" kern="1200" dirty="0">
                <a:solidFill>
                  <a:schemeClr val="accent2">
                    <a:lumMod val="50000"/>
                  </a:schemeClr>
                </a:solidFill>
              </a:endParaRPr>
            </a:p>
          </p:txBody>
        </p:sp>
      </p:grpSp>
    </p:spTree>
    <p:extLst>
      <p:ext uri="{BB962C8B-B14F-4D97-AF65-F5344CB8AC3E}">
        <p14:creationId xmlns:p14="http://schemas.microsoft.com/office/powerpoint/2010/main" val="17516508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48957F5E-8468-28C6-0F70-D8504A89E2E3}"/>
              </a:ext>
            </a:extLst>
          </p:cNvPr>
          <p:cNvSpPr>
            <a:spLocks noGrp="1"/>
          </p:cNvSpPr>
          <p:nvPr>
            <p:ph type="title"/>
          </p:nvPr>
        </p:nvSpPr>
        <p:spPr>
          <a:xfrm>
            <a:off x="413512" y="390144"/>
            <a:ext cx="3987800" cy="762000"/>
          </a:xfrm>
        </p:spPr>
        <p:txBody>
          <a:bodyPr/>
          <a:lstStyle/>
          <a:p>
            <a:r>
              <a:rPr lang="nl-NL" dirty="0"/>
              <a:t>Opdracht 2</a:t>
            </a:r>
          </a:p>
        </p:txBody>
      </p:sp>
      <p:sp>
        <p:nvSpPr>
          <p:cNvPr id="2" name="Rechthoek: afgeronde hoeken 1">
            <a:extLst>
              <a:ext uri="{FF2B5EF4-FFF2-40B4-BE49-F238E27FC236}">
                <a16:creationId xmlns:a16="http://schemas.microsoft.com/office/drawing/2014/main" id="{48643CEE-4204-7D5F-6AF7-285351AFBBB3}"/>
              </a:ext>
            </a:extLst>
          </p:cNvPr>
          <p:cNvSpPr/>
          <p:nvPr/>
        </p:nvSpPr>
        <p:spPr>
          <a:xfrm>
            <a:off x="3048000" y="1576009"/>
            <a:ext cx="6096000" cy="1598784"/>
          </a:xfrm>
          <a:prstGeom prst="roundRect">
            <a:avLst>
              <a:gd name="adj" fmla="val 10000"/>
            </a:avLst>
          </a:prstGeom>
        </p:spPr>
        <p:style>
          <a:lnRef idx="0">
            <a:schemeClr val="dk1">
              <a:hueOff val="0"/>
              <a:satOff val="0"/>
              <a:lumOff val="0"/>
              <a:alphaOff val="0"/>
            </a:schemeClr>
          </a:lnRef>
          <a:fillRef idx="1">
            <a:schemeClr val="bg1">
              <a:lumMod val="95000"/>
              <a:hueOff val="0"/>
              <a:satOff val="0"/>
              <a:lumOff val="0"/>
              <a:alphaOff val="0"/>
            </a:schemeClr>
          </a:fillRef>
          <a:effectRef idx="0">
            <a:schemeClr val="bg1">
              <a:lumMod val="95000"/>
              <a:hueOff val="0"/>
              <a:satOff val="0"/>
              <a:lumOff val="0"/>
              <a:alphaOff val="0"/>
            </a:schemeClr>
          </a:effectRef>
          <a:fontRef idx="minor">
            <a:schemeClr val="dk1">
              <a:hueOff val="0"/>
              <a:satOff val="0"/>
              <a:lumOff val="0"/>
              <a:alphaOff val="0"/>
            </a:schemeClr>
          </a:fontRef>
        </p:style>
        <p:txBody>
          <a:bodyPr/>
          <a:lstStyle/>
          <a:p>
            <a:endParaRPr lang="nl-NL"/>
          </a:p>
        </p:txBody>
      </p:sp>
      <p:sp>
        <p:nvSpPr>
          <p:cNvPr id="4" name="Rechthoek 3" descr="Potlood">
            <a:extLst>
              <a:ext uri="{FF2B5EF4-FFF2-40B4-BE49-F238E27FC236}">
                <a16:creationId xmlns:a16="http://schemas.microsoft.com/office/drawing/2014/main" id="{D449C539-2712-9BEA-A185-F2C449AF8FF0}"/>
              </a:ext>
            </a:extLst>
          </p:cNvPr>
          <p:cNvSpPr/>
          <p:nvPr/>
        </p:nvSpPr>
        <p:spPr>
          <a:xfrm>
            <a:off x="3531632" y="2044453"/>
            <a:ext cx="879331" cy="879331"/>
          </a:xfrm>
          <a:prstGeom prst="rect">
            <a:avLst/>
          </a:prstGeom>
          <a: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txBody>
          <a:bodyPr/>
          <a:lstStyle/>
          <a:p>
            <a:endParaRPr lang="nl-NL"/>
          </a:p>
        </p:txBody>
      </p:sp>
      <p:grpSp>
        <p:nvGrpSpPr>
          <p:cNvPr id="5" name="Groep 4">
            <a:extLst>
              <a:ext uri="{FF2B5EF4-FFF2-40B4-BE49-F238E27FC236}">
                <a16:creationId xmlns:a16="http://schemas.microsoft.com/office/drawing/2014/main" id="{E8A3A867-BA6C-AF1D-8DFE-81A1085990D8}"/>
              </a:ext>
            </a:extLst>
          </p:cNvPr>
          <p:cNvGrpSpPr/>
          <p:nvPr/>
        </p:nvGrpSpPr>
        <p:grpSpPr>
          <a:xfrm>
            <a:off x="4894595" y="1684726"/>
            <a:ext cx="4249404" cy="1598784"/>
            <a:chOff x="1846595" y="866007"/>
            <a:chExt cx="4249404" cy="1598784"/>
          </a:xfrm>
        </p:grpSpPr>
        <p:sp>
          <p:nvSpPr>
            <p:cNvPr id="11" name="Rechthoek 10">
              <a:extLst>
                <a:ext uri="{FF2B5EF4-FFF2-40B4-BE49-F238E27FC236}">
                  <a16:creationId xmlns:a16="http://schemas.microsoft.com/office/drawing/2014/main" id="{5DE967B9-52FF-181A-27F1-9D35A13AD1E1}"/>
                </a:ext>
              </a:extLst>
            </p:cNvPr>
            <p:cNvSpPr/>
            <p:nvPr/>
          </p:nvSpPr>
          <p:spPr>
            <a:xfrm>
              <a:off x="1846595" y="866007"/>
              <a:ext cx="4249404" cy="1598784"/>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a:lstStyle/>
            <a:p>
              <a:endParaRPr lang="nl-NL"/>
            </a:p>
          </p:txBody>
        </p:sp>
        <p:sp>
          <p:nvSpPr>
            <p:cNvPr id="12" name="Tekstvak 11">
              <a:extLst>
                <a:ext uri="{FF2B5EF4-FFF2-40B4-BE49-F238E27FC236}">
                  <a16:creationId xmlns:a16="http://schemas.microsoft.com/office/drawing/2014/main" id="{171883EF-5CA8-61AB-DD05-B2540034E68B}"/>
                </a:ext>
              </a:extLst>
            </p:cNvPr>
            <p:cNvSpPr txBox="1"/>
            <p:nvPr/>
          </p:nvSpPr>
          <p:spPr>
            <a:xfrm>
              <a:off x="1846595" y="866007"/>
              <a:ext cx="4249404" cy="1598784"/>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169205" tIns="169205" rIns="169205" bIns="169205" numCol="1" spcCol="1270" anchor="ctr" anchorCtr="0">
              <a:noAutofit/>
            </a:bodyPr>
            <a:lstStyle/>
            <a:p>
              <a:pPr marL="0" lvl="0" indent="0" algn="l" defTabSz="1111250">
                <a:lnSpc>
                  <a:spcPct val="90000"/>
                </a:lnSpc>
                <a:spcBef>
                  <a:spcPct val="0"/>
                </a:spcBef>
                <a:spcAft>
                  <a:spcPct val="35000"/>
                </a:spcAft>
                <a:buNone/>
              </a:pPr>
              <a:r>
                <a:rPr lang="nl-NL" sz="2500" kern="1200"/>
                <a:t>Schrijf op:</a:t>
              </a:r>
              <a:endParaRPr lang="en-US" sz="2500" kern="1200"/>
            </a:p>
          </p:txBody>
        </p:sp>
      </p:grpSp>
      <p:sp>
        <p:nvSpPr>
          <p:cNvPr id="6" name="Rechthoek: afgeronde hoeken 5">
            <a:extLst>
              <a:ext uri="{FF2B5EF4-FFF2-40B4-BE49-F238E27FC236}">
                <a16:creationId xmlns:a16="http://schemas.microsoft.com/office/drawing/2014/main" id="{1BD5C63E-1187-6F88-E5E4-8349CB00DCAE}"/>
              </a:ext>
            </a:extLst>
          </p:cNvPr>
          <p:cNvSpPr/>
          <p:nvPr/>
        </p:nvSpPr>
        <p:spPr>
          <a:xfrm>
            <a:off x="3048000" y="3683207"/>
            <a:ext cx="6096000" cy="1598784"/>
          </a:xfrm>
          <a:prstGeom prst="roundRect">
            <a:avLst>
              <a:gd name="adj" fmla="val 10000"/>
            </a:avLst>
          </a:prstGeom>
        </p:spPr>
        <p:style>
          <a:lnRef idx="0">
            <a:schemeClr val="dk1">
              <a:hueOff val="0"/>
              <a:satOff val="0"/>
              <a:lumOff val="0"/>
              <a:alphaOff val="0"/>
            </a:schemeClr>
          </a:lnRef>
          <a:fillRef idx="1">
            <a:schemeClr val="bg1">
              <a:lumMod val="95000"/>
              <a:hueOff val="0"/>
              <a:satOff val="0"/>
              <a:lumOff val="0"/>
              <a:alphaOff val="0"/>
            </a:schemeClr>
          </a:fillRef>
          <a:effectRef idx="0">
            <a:schemeClr val="bg1">
              <a:lumMod val="95000"/>
              <a:hueOff val="0"/>
              <a:satOff val="0"/>
              <a:lumOff val="0"/>
              <a:alphaOff val="0"/>
            </a:schemeClr>
          </a:effectRef>
          <a:fontRef idx="minor">
            <a:schemeClr val="dk1">
              <a:hueOff val="0"/>
              <a:satOff val="0"/>
              <a:lumOff val="0"/>
              <a:alphaOff val="0"/>
            </a:schemeClr>
          </a:fontRef>
        </p:style>
        <p:txBody>
          <a:bodyPr/>
          <a:lstStyle/>
          <a:p>
            <a:endParaRPr lang="nl-NL"/>
          </a:p>
        </p:txBody>
      </p:sp>
      <p:sp>
        <p:nvSpPr>
          <p:cNvPr id="7" name="Rechthoek 6" descr="Head with Gears">
            <a:extLst>
              <a:ext uri="{FF2B5EF4-FFF2-40B4-BE49-F238E27FC236}">
                <a16:creationId xmlns:a16="http://schemas.microsoft.com/office/drawing/2014/main" id="{A3E5CEBB-66EE-E7E2-6179-91944273120B}"/>
              </a:ext>
            </a:extLst>
          </p:cNvPr>
          <p:cNvSpPr/>
          <p:nvPr/>
        </p:nvSpPr>
        <p:spPr>
          <a:xfrm>
            <a:off x="3531632" y="4042933"/>
            <a:ext cx="879331" cy="879331"/>
          </a:xfrm>
          <a:prstGeom prst="rect">
            <a:avLst/>
          </a:prstGeom>
          <a: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p:spPr>
        <p:style>
          <a:lnRef idx="2">
            <a:scrgbClr r="0" g="0" b="0"/>
          </a:lnRef>
          <a:fillRef idx="1">
            <a:scrgbClr r="0" g="0" b="0"/>
          </a:fillRef>
          <a:effectRef idx="0">
            <a:schemeClr val="accent3">
              <a:hueOff val="0"/>
              <a:satOff val="0"/>
              <a:lumOff val="0"/>
              <a:alphaOff val="0"/>
            </a:schemeClr>
          </a:effectRef>
          <a:fontRef idx="minor">
            <a:schemeClr val="lt1"/>
          </a:fontRef>
        </p:style>
        <p:txBody>
          <a:bodyPr/>
          <a:lstStyle/>
          <a:p>
            <a:endParaRPr lang="nl-NL"/>
          </a:p>
        </p:txBody>
      </p:sp>
      <p:grpSp>
        <p:nvGrpSpPr>
          <p:cNvPr id="8" name="Groep 7">
            <a:extLst>
              <a:ext uri="{FF2B5EF4-FFF2-40B4-BE49-F238E27FC236}">
                <a16:creationId xmlns:a16="http://schemas.microsoft.com/office/drawing/2014/main" id="{9138D1F1-4B9F-EB4D-C413-84BBF8216812}"/>
              </a:ext>
            </a:extLst>
          </p:cNvPr>
          <p:cNvGrpSpPr/>
          <p:nvPr/>
        </p:nvGrpSpPr>
        <p:grpSpPr>
          <a:xfrm>
            <a:off x="4894595" y="3683207"/>
            <a:ext cx="4249404" cy="1598784"/>
            <a:chOff x="1846595" y="2864488"/>
            <a:chExt cx="4249404" cy="1598784"/>
          </a:xfrm>
        </p:grpSpPr>
        <p:sp>
          <p:nvSpPr>
            <p:cNvPr id="9" name="Rechthoek 8">
              <a:extLst>
                <a:ext uri="{FF2B5EF4-FFF2-40B4-BE49-F238E27FC236}">
                  <a16:creationId xmlns:a16="http://schemas.microsoft.com/office/drawing/2014/main" id="{7B6615CC-E015-7886-255B-CB64BD3762B5}"/>
                </a:ext>
              </a:extLst>
            </p:cNvPr>
            <p:cNvSpPr/>
            <p:nvPr/>
          </p:nvSpPr>
          <p:spPr>
            <a:xfrm>
              <a:off x="1846595" y="2864488"/>
              <a:ext cx="4249404" cy="1598784"/>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a:lstStyle/>
            <a:p>
              <a:endParaRPr lang="nl-NL"/>
            </a:p>
          </p:txBody>
        </p:sp>
        <p:sp>
          <p:nvSpPr>
            <p:cNvPr id="10" name="Tekstvak 9">
              <a:extLst>
                <a:ext uri="{FF2B5EF4-FFF2-40B4-BE49-F238E27FC236}">
                  <a16:creationId xmlns:a16="http://schemas.microsoft.com/office/drawing/2014/main" id="{643B5E20-169B-03EF-95C8-F31E804C595E}"/>
                </a:ext>
              </a:extLst>
            </p:cNvPr>
            <p:cNvSpPr txBox="1"/>
            <p:nvPr/>
          </p:nvSpPr>
          <p:spPr>
            <a:xfrm>
              <a:off x="1846595" y="2864488"/>
              <a:ext cx="4249404" cy="1598784"/>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169205" tIns="169205" rIns="169205" bIns="169205" numCol="1" spcCol="1270" anchor="ctr" anchorCtr="0">
              <a:noAutofit/>
            </a:bodyPr>
            <a:lstStyle/>
            <a:p>
              <a:pPr marL="0" lvl="0" indent="0" algn="l" defTabSz="1111250">
                <a:lnSpc>
                  <a:spcPct val="90000"/>
                </a:lnSpc>
                <a:spcBef>
                  <a:spcPct val="0"/>
                </a:spcBef>
                <a:spcAft>
                  <a:spcPct val="35000"/>
                </a:spcAft>
                <a:buNone/>
              </a:pPr>
              <a:r>
                <a:rPr lang="nl-NL" sz="2500" kern="1200" dirty="0"/>
                <a:t>Waar denk je aan bij  professioneel leiderschap?</a:t>
              </a:r>
              <a:endParaRPr lang="en-US" sz="2500" kern="1200" dirty="0"/>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F2C5F70-E19D-55D3-CDB6-24E74324FA6B}"/>
              </a:ext>
            </a:extLst>
          </p:cNvPr>
          <p:cNvSpPr>
            <a:spLocks noGrp="1"/>
          </p:cNvSpPr>
          <p:nvPr>
            <p:ph type="title"/>
          </p:nvPr>
        </p:nvSpPr>
        <p:spPr>
          <a:xfrm>
            <a:off x="352552" y="371475"/>
            <a:ext cx="7975600" cy="762000"/>
          </a:xfrm>
        </p:spPr>
        <p:txBody>
          <a:bodyPr/>
          <a:lstStyle/>
          <a:p>
            <a:r>
              <a:rPr lang="nl-NL" dirty="0"/>
              <a:t>Opdracht 3</a:t>
            </a:r>
          </a:p>
        </p:txBody>
      </p:sp>
      <p:sp>
        <p:nvSpPr>
          <p:cNvPr id="3" name="Titel 7">
            <a:extLst>
              <a:ext uri="{FF2B5EF4-FFF2-40B4-BE49-F238E27FC236}">
                <a16:creationId xmlns:a16="http://schemas.microsoft.com/office/drawing/2014/main" id="{9961D839-8C1D-1675-A17B-946B49FFE09E}"/>
              </a:ext>
            </a:extLst>
          </p:cNvPr>
          <p:cNvSpPr txBox="1">
            <a:spLocks/>
          </p:cNvSpPr>
          <p:nvPr/>
        </p:nvSpPr>
        <p:spPr>
          <a:xfrm>
            <a:off x="762000" y="1333499"/>
            <a:ext cx="3810000" cy="4572001"/>
          </a:xfrm>
          <a:prstGeom prst="rect">
            <a:avLst/>
          </a:prstGeom>
        </p:spPr>
        <p:txBody>
          <a:bodyPr vert="horz" lIns="91440" tIns="45720" rIns="91440" bIns="45720" rtlCol="0" anchor="ctr" anchorCtr="0">
            <a:normAutofit/>
          </a:bodyPr>
          <a:lstStyle>
            <a:lvl1pPr algn="l" defTabSz="914400" rtl="0" eaLnBrk="1" latinLnBrk="0" hangingPunct="1">
              <a:lnSpc>
                <a:spcPct val="90000"/>
              </a:lnSpc>
              <a:spcBef>
                <a:spcPct val="0"/>
              </a:spcBef>
              <a:buNone/>
              <a:defRPr sz="5867" kern="1200">
                <a:solidFill>
                  <a:schemeClr val="tx1"/>
                </a:solidFill>
                <a:latin typeface="+mj-lt"/>
                <a:ea typeface="+mj-ea"/>
                <a:cs typeface="+mj-cs"/>
              </a:defRPr>
            </a:lvl1pPr>
          </a:lstStyle>
          <a:p>
            <a:br>
              <a:rPr lang="nl-NL" sz="2800" dirty="0"/>
            </a:br>
            <a:r>
              <a:rPr lang="nl-NL" sz="2800" dirty="0"/>
              <a:t>Kies 3 situaties</a:t>
            </a:r>
            <a:br>
              <a:rPr lang="nl-NL" sz="2800" dirty="0"/>
            </a:br>
            <a:r>
              <a:rPr lang="nl-NL" sz="2800" dirty="0"/>
              <a:t>Schrijf op voor je zelf wat jouw reactie zou zijn</a:t>
            </a:r>
            <a:br>
              <a:rPr lang="nl-NL" sz="2800" dirty="0"/>
            </a:br>
            <a:br>
              <a:rPr lang="nl-NL" sz="2800" dirty="0"/>
            </a:br>
            <a:r>
              <a:rPr lang="nl-NL" sz="2800" dirty="0"/>
              <a:t>Bespreek je antwoorden in een groepje</a:t>
            </a:r>
            <a:br>
              <a:rPr lang="nl-NL" sz="2800" dirty="0"/>
            </a:br>
            <a:endParaRPr lang="nl-NL" sz="2800" dirty="0"/>
          </a:p>
        </p:txBody>
      </p:sp>
      <p:graphicFrame>
        <p:nvGraphicFramePr>
          <p:cNvPr id="4" name="Tijdelijke aanduiding voor inhoud 8">
            <a:extLst>
              <a:ext uri="{FF2B5EF4-FFF2-40B4-BE49-F238E27FC236}">
                <a16:creationId xmlns:a16="http://schemas.microsoft.com/office/drawing/2014/main" id="{5D2F1B64-27AA-FC6B-5679-5C020B7806DF}"/>
              </a:ext>
            </a:extLst>
          </p:cNvPr>
          <p:cNvGraphicFramePr>
            <a:graphicFrameLocks/>
          </p:cNvGraphicFramePr>
          <p:nvPr>
            <p:extLst>
              <p:ext uri="{D42A27DB-BD31-4B8C-83A1-F6EECF244321}">
                <p14:modId xmlns:p14="http://schemas.microsoft.com/office/powerpoint/2010/main" val="1345544348"/>
              </p:ext>
            </p:extLst>
          </p:nvPr>
        </p:nvGraphicFramePr>
        <p:xfrm>
          <a:off x="4572000" y="761999"/>
          <a:ext cx="6858000" cy="53435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330254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9A4A7C4D-44BF-270D-2B3F-8AE1E207B6D2}"/>
              </a:ext>
            </a:extLst>
          </p:cNvPr>
          <p:cNvSpPr>
            <a:spLocks noGrp="1"/>
          </p:cNvSpPr>
          <p:nvPr>
            <p:ph sz="quarter" idx="10"/>
          </p:nvPr>
        </p:nvSpPr>
        <p:spPr/>
        <p:txBody>
          <a:bodyPr/>
          <a:lstStyle/>
          <a:p>
            <a:endParaRPr lang="nl-NL" dirty="0"/>
          </a:p>
        </p:txBody>
      </p:sp>
      <p:sp>
        <p:nvSpPr>
          <p:cNvPr id="3" name="Titel 2">
            <a:extLst>
              <a:ext uri="{FF2B5EF4-FFF2-40B4-BE49-F238E27FC236}">
                <a16:creationId xmlns:a16="http://schemas.microsoft.com/office/drawing/2014/main" id="{143A437A-48E3-57C4-3538-D53897068717}"/>
              </a:ext>
            </a:extLst>
          </p:cNvPr>
          <p:cNvSpPr>
            <a:spLocks noGrp="1"/>
          </p:cNvSpPr>
          <p:nvPr>
            <p:ph type="title"/>
          </p:nvPr>
        </p:nvSpPr>
        <p:spPr>
          <a:xfrm>
            <a:off x="1066800" y="317500"/>
            <a:ext cx="6699504" cy="762000"/>
          </a:xfrm>
        </p:spPr>
        <p:txBody>
          <a:bodyPr>
            <a:normAutofit/>
          </a:bodyPr>
          <a:lstStyle/>
          <a:p>
            <a:r>
              <a:rPr lang="nl-NL" dirty="0"/>
              <a:t>Professioneel leiderschap</a:t>
            </a:r>
          </a:p>
        </p:txBody>
      </p:sp>
      <p:sp>
        <p:nvSpPr>
          <p:cNvPr id="5" name="Tekstvak 4">
            <a:extLst>
              <a:ext uri="{FF2B5EF4-FFF2-40B4-BE49-F238E27FC236}">
                <a16:creationId xmlns:a16="http://schemas.microsoft.com/office/drawing/2014/main" id="{26712268-17EF-9F21-01B3-46D415B40A2B}"/>
              </a:ext>
            </a:extLst>
          </p:cNvPr>
          <p:cNvSpPr txBox="1"/>
          <p:nvPr/>
        </p:nvSpPr>
        <p:spPr>
          <a:xfrm>
            <a:off x="573655" y="1397000"/>
            <a:ext cx="11074400" cy="3046988"/>
          </a:xfrm>
          <a:prstGeom prst="rect">
            <a:avLst/>
          </a:prstGeom>
          <a:noFill/>
        </p:spPr>
        <p:txBody>
          <a:bodyPr wrap="square">
            <a:spAutoFit/>
          </a:bodyPr>
          <a:lstStyle/>
          <a:p>
            <a:pPr marL="457200" indent="-457200">
              <a:buFont typeface="Wingdings" panose="05000000000000000000" pitchFamily="2" charset="2"/>
              <a:buChar char="§"/>
            </a:pPr>
            <a:r>
              <a:rPr lang="nl-NL" sz="2400" kern="100" dirty="0">
                <a:solidFill>
                  <a:schemeClr val="accent2">
                    <a:lumMod val="50000"/>
                  </a:schemeClr>
                </a:solidFill>
                <a:effectLst/>
                <a:latin typeface="Calibri" panose="020F0502020204030204" pitchFamily="34" charset="0"/>
                <a:ea typeface="Calibri" panose="020F0502020204030204" pitchFamily="34" charset="0"/>
                <a:cs typeface="Calibri" panose="020F0502020204030204" pitchFamily="34" charset="0"/>
              </a:rPr>
              <a:t>Het nemen van initiatief en het voeren van regie in je dagelijks werk met als doel: wat is belangrijk vandaag en hoe kan je dit realiseren?</a:t>
            </a:r>
          </a:p>
          <a:p>
            <a:pPr marL="457200" indent="-457200">
              <a:buFont typeface="Wingdings" panose="05000000000000000000" pitchFamily="2" charset="2"/>
              <a:buChar char="§"/>
            </a:pPr>
            <a:endParaRPr lang="nl-NL" sz="2400" dirty="0">
              <a:solidFill>
                <a:schemeClr val="accent2">
                  <a:lumMod val="50000"/>
                </a:schemeClr>
              </a:solidFill>
              <a:latin typeface="Calibri" panose="020F0502020204030204" pitchFamily="34" charset="0"/>
              <a:cs typeface="Calibri" panose="020F0502020204030204" pitchFamily="34" charset="0"/>
            </a:endParaRPr>
          </a:p>
          <a:p>
            <a:pPr marL="457200" indent="-457200">
              <a:buFont typeface="Wingdings" panose="05000000000000000000" pitchFamily="2" charset="2"/>
              <a:buChar char="§"/>
            </a:pPr>
            <a:r>
              <a:rPr lang="nl-NL" sz="2400" dirty="0">
                <a:solidFill>
                  <a:schemeClr val="accent2">
                    <a:lumMod val="50000"/>
                  </a:schemeClr>
                </a:solidFill>
                <a:latin typeface="Calibri" panose="020F0502020204030204" pitchFamily="34" charset="0"/>
                <a:cs typeface="Calibri" panose="020F0502020204030204" pitchFamily="34" charset="0"/>
              </a:rPr>
              <a:t>Door hierover in gesprek te gaan, maak je je doel kenbaar en geef je richting aan het afstemmen van de samenwerking. </a:t>
            </a:r>
          </a:p>
          <a:p>
            <a:pPr marL="457200" indent="-457200">
              <a:buFont typeface="Wingdings" panose="05000000000000000000" pitchFamily="2" charset="2"/>
              <a:buChar char="§"/>
            </a:pPr>
            <a:endParaRPr lang="nl-NL" sz="2400" dirty="0">
              <a:solidFill>
                <a:schemeClr val="accent2">
                  <a:lumMod val="50000"/>
                </a:schemeClr>
              </a:solidFill>
              <a:latin typeface="Calibri" panose="020F0502020204030204" pitchFamily="34" charset="0"/>
              <a:cs typeface="Calibri" panose="020F0502020204030204" pitchFamily="34" charset="0"/>
            </a:endParaRPr>
          </a:p>
          <a:p>
            <a:pPr marL="457200" indent="-457200">
              <a:buFont typeface="Wingdings" panose="05000000000000000000" pitchFamily="2" charset="2"/>
              <a:buChar char="§"/>
            </a:pPr>
            <a:r>
              <a:rPr lang="nl-NL" sz="2400" dirty="0">
                <a:solidFill>
                  <a:schemeClr val="accent2">
                    <a:lumMod val="50000"/>
                  </a:schemeClr>
                </a:solidFill>
                <a:latin typeface="Calibri" panose="020F0502020204030204" pitchFamily="34" charset="0"/>
                <a:cs typeface="Calibri" panose="020F0502020204030204" pitchFamily="34" charset="0"/>
              </a:rPr>
              <a:t>Dit draagt positief bij aan de verbetering van kwaliteit van zorg, optimale samenwerking en het werkplezier van collega’s. </a:t>
            </a:r>
          </a:p>
        </p:txBody>
      </p:sp>
    </p:spTree>
    <p:extLst>
      <p:ext uri="{BB962C8B-B14F-4D97-AF65-F5344CB8AC3E}">
        <p14:creationId xmlns:p14="http://schemas.microsoft.com/office/powerpoint/2010/main" val="37269103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AA10B041-E47D-0FAF-F1C7-5997626E4F24}"/>
              </a:ext>
            </a:extLst>
          </p:cNvPr>
          <p:cNvSpPr>
            <a:spLocks noGrp="1"/>
          </p:cNvSpPr>
          <p:nvPr>
            <p:ph sz="quarter" idx="10"/>
          </p:nvPr>
        </p:nvSpPr>
        <p:spPr/>
        <p:txBody>
          <a:bodyPr/>
          <a:lstStyle/>
          <a:p>
            <a:pPr>
              <a:buFont typeface="Wingdings" panose="05000000000000000000" pitchFamily="2" charset="2"/>
              <a:buChar char="§"/>
            </a:pPr>
            <a:r>
              <a:rPr lang="nl-NL" sz="2400" kern="0" dirty="0">
                <a:solidFill>
                  <a:schemeClr val="accent2">
                    <a:lumMod val="50000"/>
                  </a:schemeClr>
                </a:solidFill>
                <a:latin typeface="Calibri" panose="020F0502020204030204" pitchFamily="34" charset="0"/>
                <a:ea typeface="Times New Roman" panose="02020603050405020304" pitchFamily="18" charset="0"/>
                <a:cs typeface="Calibri" panose="020F0502020204030204" pitchFamily="34" charset="0"/>
              </a:rPr>
              <a:t>Ontdek waar jij goed en minder goed in bent</a:t>
            </a:r>
          </a:p>
          <a:p>
            <a:pPr>
              <a:buFont typeface="Wingdings" panose="05000000000000000000" pitchFamily="2" charset="2"/>
              <a:buChar char="§"/>
            </a:pPr>
            <a:endParaRPr lang="nl-NL" sz="2400" kern="0" dirty="0">
              <a:solidFill>
                <a:schemeClr val="accent2">
                  <a:lumMod val="50000"/>
                </a:schemeClr>
              </a:solidFill>
              <a:latin typeface="Calibri" panose="020F0502020204030204" pitchFamily="34" charset="0"/>
              <a:ea typeface="Times New Roman" panose="02020603050405020304" pitchFamily="18" charset="0"/>
              <a:cs typeface="Calibri" panose="020F0502020204030204" pitchFamily="34" charset="0"/>
            </a:endParaRPr>
          </a:p>
          <a:p>
            <a:pPr>
              <a:buFont typeface="Wingdings" panose="05000000000000000000" pitchFamily="2" charset="2"/>
              <a:buChar char="§"/>
            </a:pPr>
            <a:r>
              <a:rPr lang="nl-NL" sz="2400" kern="0" dirty="0">
                <a:solidFill>
                  <a:schemeClr val="accent2">
                    <a:lumMod val="50000"/>
                  </a:schemeClr>
                </a:solidFill>
                <a:latin typeface="Calibri" panose="020F0502020204030204" pitchFamily="34" charset="0"/>
                <a:ea typeface="Times New Roman" panose="02020603050405020304" pitchFamily="18" charset="0"/>
                <a:cs typeface="Calibri" panose="020F0502020204030204" pitchFamily="34" charset="0"/>
              </a:rPr>
              <a:t>Weet wat jij belangrijk vindt en handel hier naar</a:t>
            </a:r>
          </a:p>
          <a:p>
            <a:pPr>
              <a:buFont typeface="Wingdings" panose="05000000000000000000" pitchFamily="2" charset="2"/>
              <a:buChar char="§"/>
            </a:pPr>
            <a:endParaRPr lang="nl-NL" sz="2400" kern="0" dirty="0">
              <a:solidFill>
                <a:schemeClr val="accent2">
                  <a:lumMod val="50000"/>
                </a:schemeClr>
              </a:solidFill>
              <a:latin typeface="Calibri" panose="020F0502020204030204" pitchFamily="34" charset="0"/>
              <a:ea typeface="Times New Roman" panose="02020603050405020304" pitchFamily="18" charset="0"/>
              <a:cs typeface="Calibri" panose="020F0502020204030204" pitchFamily="34" charset="0"/>
            </a:endParaRPr>
          </a:p>
          <a:p>
            <a:pPr>
              <a:buFont typeface="Wingdings" panose="05000000000000000000" pitchFamily="2" charset="2"/>
              <a:buChar char="§"/>
            </a:pPr>
            <a:r>
              <a:rPr lang="nl-NL" sz="2400" kern="0" dirty="0">
                <a:solidFill>
                  <a:schemeClr val="accent2">
                    <a:lumMod val="50000"/>
                  </a:schemeClr>
                </a:solidFill>
                <a:latin typeface="Calibri" panose="020F0502020204030204" pitchFamily="34" charset="0"/>
                <a:ea typeface="Times New Roman" panose="02020603050405020304" pitchFamily="18" charset="0"/>
                <a:cs typeface="Calibri" panose="020F0502020204030204" pitchFamily="34" charset="0"/>
              </a:rPr>
              <a:t>Denk goed na over waar jij je door laat</a:t>
            </a:r>
            <a:r>
              <a:rPr lang="nl-NL" sz="2400" kern="0" dirty="0">
                <a:solidFill>
                  <a:schemeClr val="accent2">
                    <a:lumMod val="50000"/>
                  </a:schemeClr>
                </a:solidFill>
                <a:effectLst/>
                <a:latin typeface="Calibri" panose="020F0502020204030204" pitchFamily="34" charset="0"/>
                <a:ea typeface="Times New Roman" panose="02020603050405020304" pitchFamily="18" charset="0"/>
                <a:cs typeface="Calibri" panose="020F0502020204030204" pitchFamily="34" charset="0"/>
              </a:rPr>
              <a:t> </a:t>
            </a:r>
            <a:r>
              <a:rPr lang="nl-NL" sz="2400" u="none" strike="noStrike" kern="0" dirty="0">
                <a:solidFill>
                  <a:schemeClr val="accent2">
                    <a:lumMod val="50000"/>
                  </a:schemeClr>
                </a:solidFill>
                <a:effectLst/>
                <a:latin typeface="Calibri" panose="020F0502020204030204" pitchFamily="34" charset="0"/>
                <a:ea typeface="Times New Roman" panose="02020603050405020304" pitchFamily="18" charset="0"/>
                <a:cs typeface="Calibri" panose="020F0502020204030204" pitchFamily="34" charset="0"/>
                <a:hlinkClick r:id="rId3">
                  <a:extLst>
                    <a:ext uri="{A12FA001-AC4F-418D-AE19-62706E023703}">
                      <ahyp:hlinkClr xmlns:ahyp="http://schemas.microsoft.com/office/drawing/2018/hyperlinkcolor" val="tx"/>
                    </a:ext>
                  </a:extLst>
                </a:hlinkClick>
              </a:rPr>
              <a:t>beïnvloeden</a:t>
            </a:r>
            <a:r>
              <a:rPr lang="nl-NL" sz="2400" kern="0" dirty="0">
                <a:solidFill>
                  <a:schemeClr val="accent2">
                    <a:lumMod val="50000"/>
                  </a:schemeClr>
                </a:solidFill>
                <a:effectLst/>
                <a:latin typeface="Calibri" panose="020F0502020204030204" pitchFamily="34" charset="0"/>
                <a:ea typeface="Times New Roman" panose="02020603050405020304" pitchFamily="18" charset="0"/>
                <a:cs typeface="Calibri" panose="020F0502020204030204" pitchFamily="34" charset="0"/>
              </a:rPr>
              <a:t> door anderen</a:t>
            </a:r>
          </a:p>
          <a:p>
            <a:pPr>
              <a:buFont typeface="Wingdings" panose="05000000000000000000" pitchFamily="2" charset="2"/>
              <a:buChar char="§"/>
            </a:pPr>
            <a:endParaRPr lang="nl-NL" sz="2400" kern="0" dirty="0">
              <a:solidFill>
                <a:schemeClr val="accent2">
                  <a:lumMod val="50000"/>
                </a:schemeClr>
              </a:solidFill>
              <a:effectLst/>
              <a:latin typeface="Calibri" panose="020F0502020204030204" pitchFamily="34" charset="0"/>
              <a:ea typeface="Times New Roman" panose="02020603050405020304" pitchFamily="18" charset="0"/>
              <a:cs typeface="Calibri" panose="020F0502020204030204" pitchFamily="34" charset="0"/>
            </a:endParaRPr>
          </a:p>
          <a:p>
            <a:pPr>
              <a:buFont typeface="Wingdings" panose="05000000000000000000" pitchFamily="2" charset="2"/>
              <a:buChar char="§"/>
            </a:pPr>
            <a:r>
              <a:rPr lang="nl-NL" sz="2400" kern="0" dirty="0">
                <a:solidFill>
                  <a:schemeClr val="accent2">
                    <a:lumMod val="50000"/>
                  </a:schemeClr>
                </a:solidFill>
                <a:latin typeface="Calibri" panose="020F0502020204030204" pitchFamily="34" charset="0"/>
                <a:ea typeface="Times New Roman" panose="02020603050405020304" pitchFamily="18" charset="0"/>
                <a:cs typeface="Calibri" panose="020F0502020204030204" pitchFamily="34" charset="0"/>
              </a:rPr>
              <a:t>G</a:t>
            </a:r>
            <a:r>
              <a:rPr lang="nl-NL" sz="2400" kern="0" dirty="0">
                <a:solidFill>
                  <a:schemeClr val="accent2">
                    <a:lumMod val="50000"/>
                  </a:schemeClr>
                </a:solidFill>
                <a:effectLst/>
                <a:latin typeface="Calibri" panose="020F0502020204030204" pitchFamily="34" charset="0"/>
                <a:ea typeface="Times New Roman" panose="02020603050405020304" pitchFamily="18" charset="0"/>
                <a:cs typeface="Calibri" panose="020F0502020204030204" pitchFamily="34" charset="0"/>
              </a:rPr>
              <a:t>a bewust op je doelen af</a:t>
            </a:r>
          </a:p>
          <a:p>
            <a:pPr>
              <a:buFont typeface="Wingdings" panose="05000000000000000000" pitchFamily="2" charset="2"/>
              <a:buChar char="§"/>
            </a:pPr>
            <a:endParaRPr lang="nl-NL" sz="2400" kern="0" dirty="0">
              <a:solidFill>
                <a:schemeClr val="accent2">
                  <a:lumMod val="50000"/>
                </a:schemeClr>
              </a:solidFill>
              <a:effectLst/>
              <a:latin typeface="Calibri" panose="020F0502020204030204" pitchFamily="34" charset="0"/>
              <a:ea typeface="Times New Roman" panose="02020603050405020304" pitchFamily="18" charset="0"/>
              <a:cs typeface="Calibri" panose="020F0502020204030204" pitchFamily="34" charset="0"/>
            </a:endParaRPr>
          </a:p>
          <a:p>
            <a:pPr>
              <a:buFont typeface="Wingdings" panose="05000000000000000000" pitchFamily="2" charset="2"/>
              <a:buChar char="§"/>
            </a:pPr>
            <a:r>
              <a:rPr lang="nl-NL" sz="2400" kern="0" dirty="0">
                <a:solidFill>
                  <a:schemeClr val="accent2">
                    <a:lumMod val="50000"/>
                  </a:schemeClr>
                </a:solidFill>
                <a:latin typeface="Calibri" panose="020F0502020204030204" pitchFamily="34" charset="0"/>
                <a:cs typeface="Calibri" panose="020F0502020204030204" pitchFamily="34" charset="0"/>
              </a:rPr>
              <a:t>Stel vragen </a:t>
            </a:r>
            <a:endParaRPr lang="nl-NL" sz="2400" dirty="0">
              <a:solidFill>
                <a:schemeClr val="accent2">
                  <a:lumMod val="50000"/>
                </a:schemeClr>
              </a:solidFill>
              <a:latin typeface="Calibri" panose="020F0502020204030204" pitchFamily="34" charset="0"/>
              <a:cs typeface="Calibri" panose="020F0502020204030204" pitchFamily="34" charset="0"/>
            </a:endParaRPr>
          </a:p>
          <a:p>
            <a:endParaRPr lang="nl-NL" dirty="0"/>
          </a:p>
        </p:txBody>
      </p:sp>
      <p:sp>
        <p:nvSpPr>
          <p:cNvPr id="3" name="Titel 2">
            <a:extLst>
              <a:ext uri="{FF2B5EF4-FFF2-40B4-BE49-F238E27FC236}">
                <a16:creationId xmlns:a16="http://schemas.microsoft.com/office/drawing/2014/main" id="{9F60F196-3F70-1CC5-3B96-C11BD8A7D846}"/>
              </a:ext>
            </a:extLst>
          </p:cNvPr>
          <p:cNvSpPr>
            <a:spLocks noGrp="1"/>
          </p:cNvSpPr>
          <p:nvPr>
            <p:ph type="title"/>
          </p:nvPr>
        </p:nvSpPr>
        <p:spPr>
          <a:xfrm>
            <a:off x="1066800" y="317500"/>
            <a:ext cx="9125712" cy="762000"/>
          </a:xfrm>
        </p:spPr>
        <p:txBody>
          <a:bodyPr>
            <a:normAutofit/>
          </a:bodyPr>
          <a:lstStyle/>
          <a:p>
            <a:r>
              <a:rPr lang="nl-NL" dirty="0"/>
              <a:t>Van afhankelijk naar onafhankelijk</a:t>
            </a:r>
          </a:p>
        </p:txBody>
      </p:sp>
    </p:spTree>
    <p:extLst>
      <p:ext uri="{BB962C8B-B14F-4D97-AF65-F5344CB8AC3E}">
        <p14:creationId xmlns:p14="http://schemas.microsoft.com/office/powerpoint/2010/main" val="3529556733"/>
      </p:ext>
    </p:extLst>
  </p:cSld>
  <p:clrMapOvr>
    <a:masterClrMapping/>
  </p:clrMapOvr>
</p:sld>
</file>

<file path=ppt/theme/theme1.xml><?xml version="1.0" encoding="utf-8"?>
<a:theme xmlns:a="http://schemas.openxmlformats.org/drawingml/2006/main" name="TornVTI">
  <a:themeElements>
    <a:clrScheme name="Custom 1">
      <a:dk1>
        <a:sysClr val="windowText" lastClr="000000"/>
      </a:dk1>
      <a:lt1>
        <a:sysClr val="window" lastClr="FFFFFF"/>
      </a:lt1>
      <a:dk2>
        <a:srgbClr val="131523"/>
      </a:dk2>
      <a:lt2>
        <a:srgbClr val="E7E6E6"/>
      </a:lt2>
      <a:accent1>
        <a:srgbClr val="3FB96C"/>
      </a:accent1>
      <a:accent2>
        <a:srgbClr val="699EFA"/>
      </a:accent2>
      <a:accent3>
        <a:srgbClr val="8039C1"/>
      </a:accent3>
      <a:accent4>
        <a:srgbClr val="D1971A"/>
      </a:accent4>
      <a:accent5>
        <a:srgbClr val="E62B59"/>
      </a:accent5>
      <a:accent6>
        <a:srgbClr val="9CA2AB"/>
      </a:accent6>
      <a:hlink>
        <a:srgbClr val="FFFFFF"/>
      </a:hlink>
      <a:folHlink>
        <a:srgbClr val="57618E"/>
      </a:folHlink>
    </a:clrScheme>
    <a:fontScheme name="Torn">
      <a:majorFont>
        <a:latin typeface="Verdana Pro Cond SemiBold"/>
        <a:ea typeface=""/>
        <a:cs typeface=""/>
      </a:majorFont>
      <a:minorFont>
        <a:latin typeface="Verdana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ornVTI" id="{D93270A2-BAD7-4DCC-9D1D-3427EACCFA88}" vid="{1B17486C-9B79-43FC-98F9-5BF7AA5600D2}"/>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745</TotalTime>
  <Words>1311</Words>
  <Application>Microsoft Office PowerPoint</Application>
  <PresentationFormat>Breedbeeld</PresentationFormat>
  <Paragraphs>148</Paragraphs>
  <Slides>22</Slides>
  <Notes>11</Notes>
  <HiddenSlides>0</HiddenSlides>
  <MMClips>0</MMClips>
  <ScaleCrop>false</ScaleCrop>
  <HeadingPairs>
    <vt:vector size="6" baseType="variant">
      <vt:variant>
        <vt:lpstr>Gebruikte lettertypen</vt:lpstr>
      </vt:variant>
      <vt:variant>
        <vt:i4>6</vt:i4>
      </vt:variant>
      <vt:variant>
        <vt:lpstr>Thema</vt:lpstr>
      </vt:variant>
      <vt:variant>
        <vt:i4>1</vt:i4>
      </vt:variant>
      <vt:variant>
        <vt:lpstr>Diatitels</vt:lpstr>
      </vt:variant>
      <vt:variant>
        <vt:i4>22</vt:i4>
      </vt:variant>
    </vt:vector>
  </HeadingPairs>
  <TitlesOfParts>
    <vt:vector size="29" baseType="lpstr">
      <vt:lpstr>Arial</vt:lpstr>
      <vt:lpstr>Calibri</vt:lpstr>
      <vt:lpstr>Source Sans Pro Bold</vt:lpstr>
      <vt:lpstr>Verdana Pro</vt:lpstr>
      <vt:lpstr>Verdana Pro Cond SemiBold</vt:lpstr>
      <vt:lpstr>Wingdings</vt:lpstr>
      <vt:lpstr>TornVTI</vt:lpstr>
      <vt:lpstr>Wat is het? En hoe doe je dit?</vt:lpstr>
      <vt:lpstr>Doelen</vt:lpstr>
      <vt:lpstr>Opdracht 1</vt:lpstr>
      <vt:lpstr>Persoonlijk leiderschap</vt:lpstr>
      <vt:lpstr>Persoonlijk leiderschap</vt:lpstr>
      <vt:lpstr>Opdracht 2</vt:lpstr>
      <vt:lpstr>Opdracht 3</vt:lpstr>
      <vt:lpstr>Professioneel leiderschap</vt:lpstr>
      <vt:lpstr>Van afhankelijk naar onafhankelijk</vt:lpstr>
      <vt:lpstr>Wees proactief</vt:lpstr>
      <vt:lpstr>PowerPoint-presentatie</vt:lpstr>
      <vt:lpstr>Begin met het eindpunt in gedachten  Welk doel wil jij vandaag bereikt hebben?  Ga hier direct mee aan de slag!</vt:lpstr>
      <vt:lpstr>Opdracht 4</vt:lpstr>
      <vt:lpstr>Belangrijke zaken eerst</vt:lpstr>
      <vt:lpstr>Opdracht 5</vt:lpstr>
      <vt:lpstr>Zelfreflectie</vt:lpstr>
      <vt:lpstr>PowerPoint-presentatie</vt:lpstr>
      <vt:lpstr>Leiderschap is</vt:lpstr>
      <vt:lpstr>PowerPoint-presentatie</vt:lpstr>
      <vt:lpstr>Voor vragen of opmerkingen over het SBAR-template verpleeghuiszorg mail naar Postbus UKON Eerstelijnsgeneeskunde:  ukon.elg@radboudumc.nl</vt:lpstr>
      <vt:lpstr>Opdracht 6</vt:lpstr>
      <vt:lpstr>Opdracht 7</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Professioneel en persoonlijk leiderschap</dc:title>
  <dc:creator>Diesveld, Eefje</dc:creator>
  <cp:lastModifiedBy>Lenny Tange</cp:lastModifiedBy>
  <cp:revision>8</cp:revision>
  <cp:lastPrinted>2025-01-29T14:25:23Z</cp:lastPrinted>
  <dcterms:created xsi:type="dcterms:W3CDTF">2025-01-09T13:54:38Z</dcterms:created>
  <dcterms:modified xsi:type="dcterms:W3CDTF">2025-10-30T14:01:05Z</dcterms:modified>
</cp:coreProperties>
</file>